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Light" charset="1" panose="020B0306030504020204"/>
      <p:regular r:id="rId10"/>
    </p:embeddedFont>
    <p:embeddedFont>
      <p:font typeface="Open Sans Light Bold" charset="1" panose="020B0806030504020204"/>
      <p:regular r:id="rId11"/>
    </p:embeddedFont>
    <p:embeddedFont>
      <p:font typeface="Open Sans Light Italics" charset="1" panose="020B0306030504020204"/>
      <p:regular r:id="rId12"/>
    </p:embeddedFont>
    <p:embeddedFont>
      <p:font typeface="Open Sans Light Bold Italics" charset="1" panose="020B0806030504020204"/>
      <p:regular r:id="rId13"/>
    </p:embeddedFont>
    <p:embeddedFont>
      <p:font typeface="Montserrat Extra-Bold" charset="1" panose="00000900000000000000"/>
      <p:regular r:id="rId14"/>
    </p:embeddedFont>
    <p:embeddedFont>
      <p:font typeface="Montserrat Extra-Bold Bold" charset="1" panose="00000A00000000000000"/>
      <p:regular r:id="rId15"/>
    </p:embeddedFont>
    <p:embeddedFont>
      <p:font typeface="Montserrat Extra-Bold Italics" charset="1" panose="00000900000000000000"/>
      <p:regular r:id="rId16"/>
    </p:embeddedFont>
    <p:embeddedFont>
      <p:font typeface="Montserrat Extra-Bold Bold Italics" charset="1" panose="00000A00000000000000"/>
      <p:regular r:id="rId17"/>
    </p:embeddedFont>
    <p:embeddedFont>
      <p:font typeface="Montserrat Semi-Bold" charset="1" panose="00000700000000000000"/>
      <p:regular r:id="rId18"/>
    </p:embeddedFont>
    <p:embeddedFont>
      <p:font typeface="Montserrat Semi-Bold Bold" charset="1" panose="00000800000000000000"/>
      <p:regular r:id="rId19"/>
    </p:embeddedFont>
    <p:embeddedFont>
      <p:font typeface="Montserrat Semi-Bold Italics" charset="1" panose="00000700000000000000"/>
      <p:regular r:id="rId20"/>
    </p:embeddedFont>
    <p:embeddedFont>
      <p:font typeface="Montserrat Semi-Bold Bold Italics" charset="1" panose="00000800000000000000"/>
      <p:regular r:id="rId21"/>
    </p:embeddedFont>
    <p:embeddedFont>
      <p:font typeface="Montserrat" charset="1" panose="00000500000000000000"/>
      <p:regular r:id="rId22"/>
    </p:embeddedFont>
    <p:embeddedFont>
      <p:font typeface="Montserrat Bold" charset="1" panose="00000600000000000000"/>
      <p:regular r:id="rId23"/>
    </p:embeddedFont>
    <p:embeddedFont>
      <p:font typeface="Montserrat Italics" charset="1" panose="00000500000000000000"/>
      <p:regular r:id="rId24"/>
    </p:embeddedFont>
    <p:embeddedFont>
      <p:font typeface="Montserrat Bold Italics" charset="1" panose="000006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16" Target="../media/image29.png" Type="http://schemas.openxmlformats.org/officeDocument/2006/relationships/image"/><Relationship Id="rId17" Target="../media/image30.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20.jpeg" Type="http://schemas.openxmlformats.org/officeDocument/2006/relationships/image"/><Relationship Id="rId5" Target="../media/image2.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73401" y="254406"/>
            <a:ext cx="5122813" cy="9778188"/>
            <a:chOff x="0" y="0"/>
            <a:chExt cx="15755620" cy="30073600"/>
          </a:xfrm>
        </p:grpSpPr>
        <p:sp>
          <p:nvSpPr>
            <p:cNvPr name="Freeform 3" id="3"/>
            <p:cNvSpPr/>
            <p:nvPr/>
          </p:nvSpPr>
          <p:spPr>
            <a:xfrm>
              <a:off x="571500" y="615950"/>
              <a:ext cx="14612620" cy="28841700"/>
            </a:xfrm>
            <a:custGeom>
              <a:avLst/>
              <a:gdLst/>
              <a:ahLst/>
              <a:cxnLst/>
              <a:rect r="r" b="b" t="t" l="l"/>
              <a:pathLst>
                <a:path h="28841700" w="14612620">
                  <a:moveTo>
                    <a:pt x="13270230" y="28841700"/>
                  </a:moveTo>
                  <a:lnTo>
                    <a:pt x="1342390" y="28841700"/>
                  </a:lnTo>
                  <a:cubicBezTo>
                    <a:pt x="600710" y="28841700"/>
                    <a:pt x="0" y="28240989"/>
                    <a:pt x="0" y="27499311"/>
                  </a:cubicBezTo>
                  <a:lnTo>
                    <a:pt x="0" y="1342390"/>
                  </a:lnTo>
                  <a:cubicBezTo>
                    <a:pt x="0" y="600710"/>
                    <a:pt x="600710" y="0"/>
                    <a:pt x="1342390" y="0"/>
                  </a:cubicBezTo>
                  <a:lnTo>
                    <a:pt x="13270230" y="0"/>
                  </a:lnTo>
                  <a:cubicBezTo>
                    <a:pt x="14011911" y="0"/>
                    <a:pt x="14612620" y="600710"/>
                    <a:pt x="14612620" y="1342390"/>
                  </a:cubicBezTo>
                  <a:lnTo>
                    <a:pt x="14612620" y="27498039"/>
                  </a:lnTo>
                  <a:cubicBezTo>
                    <a:pt x="14612620" y="28240989"/>
                    <a:pt x="14011911" y="28841700"/>
                    <a:pt x="13270230" y="28841700"/>
                  </a:cubicBezTo>
                  <a:close/>
                </a:path>
              </a:pathLst>
            </a:custGeom>
            <a:blipFill>
              <a:blip r:embed="rId2"/>
              <a:stretch>
                <a:fillRect l="-19780" r="-19780" t="0" b="0"/>
              </a:stretch>
            </a:blipFill>
          </p:spPr>
        </p:sp>
        <p:sp>
          <p:nvSpPr>
            <p:cNvPr name="Freeform 4" id="4"/>
            <p:cNvSpPr/>
            <p:nvPr/>
          </p:nvSpPr>
          <p:spPr>
            <a:xfrm>
              <a:off x="0" y="0"/>
              <a:ext cx="15755620" cy="30074871"/>
            </a:xfrm>
            <a:custGeom>
              <a:avLst/>
              <a:gdLst/>
              <a:ahLst/>
              <a:cxnLst/>
              <a:rect r="r" b="b" t="t" l="l"/>
              <a:pathLst>
                <a:path h="30074871" w="15755620">
                  <a:moveTo>
                    <a:pt x="0" y="0"/>
                  </a:moveTo>
                  <a:lnTo>
                    <a:pt x="15755620" y="0"/>
                  </a:lnTo>
                  <a:lnTo>
                    <a:pt x="15755620" y="30074871"/>
                  </a:lnTo>
                  <a:lnTo>
                    <a:pt x="0" y="30074871"/>
                  </a:lnTo>
                  <a:close/>
                </a:path>
              </a:pathLst>
            </a:custGeom>
            <a:blipFill>
              <a:blip r:embed="rId3"/>
              <a:stretch>
                <a:fillRect l="-27" r="-27" t="0" b="0"/>
              </a:stretch>
            </a:blipFill>
          </p:spPr>
        </p:sp>
      </p:grpSp>
      <p:grpSp>
        <p:nvGrpSpPr>
          <p:cNvPr name="Group 5" id="5"/>
          <p:cNvGrpSpPr/>
          <p:nvPr/>
        </p:nvGrpSpPr>
        <p:grpSpPr>
          <a:xfrm rot="0">
            <a:off x="13199169" y="2304153"/>
            <a:ext cx="897964" cy="897964"/>
            <a:chOff x="0" y="0"/>
            <a:chExt cx="812800" cy="812800"/>
          </a:xfrm>
        </p:grpSpPr>
        <p:sp>
          <p:nvSpPr>
            <p:cNvPr name="Freeform 6" id="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853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7032910" y="3066921"/>
            <a:ext cx="8433461" cy="2650495"/>
          </a:xfrm>
          <a:prstGeom prst="rect">
            <a:avLst/>
          </a:prstGeom>
        </p:spPr>
        <p:txBody>
          <a:bodyPr anchor="t" rtlCol="false" tIns="0" lIns="0" bIns="0" rIns="0">
            <a:spAutoFit/>
          </a:bodyPr>
          <a:lstStyle/>
          <a:p>
            <a:pPr>
              <a:lnSpc>
                <a:spcPts val="10355"/>
              </a:lnSpc>
            </a:pPr>
            <a:r>
              <a:rPr lang="en-US" sz="9083">
                <a:solidFill>
                  <a:srgbClr val="2C2B2D"/>
                </a:solidFill>
                <a:latin typeface="Montserrat Extra-Bold"/>
              </a:rPr>
              <a:t>PROJECT</a:t>
            </a:r>
          </a:p>
          <a:p>
            <a:pPr>
              <a:lnSpc>
                <a:spcPts val="10355"/>
              </a:lnSpc>
            </a:pPr>
            <a:r>
              <a:rPr lang="en-US" sz="9083">
                <a:solidFill>
                  <a:srgbClr val="2C2B2D"/>
                </a:solidFill>
                <a:latin typeface="Montserrat Extra-Bold"/>
              </a:rPr>
              <a:t>VOLUME</a:t>
            </a:r>
          </a:p>
        </p:txBody>
      </p:sp>
      <p:sp>
        <p:nvSpPr>
          <p:cNvPr name="AutoShape 9" id="9"/>
          <p:cNvSpPr/>
          <p:nvPr/>
        </p:nvSpPr>
        <p:spPr>
          <a:xfrm rot="0">
            <a:off x="7032910" y="5655238"/>
            <a:ext cx="7416471" cy="0"/>
          </a:xfrm>
          <a:prstGeom prst="line">
            <a:avLst/>
          </a:prstGeom>
          <a:ln cap="flat" w="76200">
            <a:solidFill>
              <a:srgbClr val="D85300"/>
            </a:solidFill>
            <a:prstDash val="solid"/>
            <a:headEnd type="none" len="sm" w="sm"/>
            <a:tailEnd type="none" len="sm" w="sm"/>
          </a:ln>
        </p:spPr>
      </p:sp>
      <p:grpSp>
        <p:nvGrpSpPr>
          <p:cNvPr name="Group 10" id="10"/>
          <p:cNvGrpSpPr/>
          <p:nvPr/>
        </p:nvGrpSpPr>
        <p:grpSpPr>
          <a:xfrm rot="0">
            <a:off x="5936404" y="-264311"/>
            <a:ext cx="3086100" cy="1031992"/>
            <a:chOff x="0" y="0"/>
            <a:chExt cx="812800" cy="271800"/>
          </a:xfrm>
        </p:grpSpPr>
        <p:sp>
          <p:nvSpPr>
            <p:cNvPr name="Freeform 11" id="11"/>
            <p:cNvSpPr/>
            <p:nvPr/>
          </p:nvSpPr>
          <p:spPr>
            <a:xfrm>
              <a:off x="0" y="0"/>
              <a:ext cx="812800" cy="271800"/>
            </a:xfrm>
            <a:custGeom>
              <a:avLst/>
              <a:gdLst/>
              <a:ahLst/>
              <a:cxnLst/>
              <a:rect r="r" b="b" t="t" l="l"/>
              <a:pathLst>
                <a:path h="271800" w="812800">
                  <a:moveTo>
                    <a:pt x="0" y="0"/>
                  </a:moveTo>
                  <a:lnTo>
                    <a:pt x="812800" y="0"/>
                  </a:lnTo>
                  <a:lnTo>
                    <a:pt x="812800" y="271800"/>
                  </a:lnTo>
                  <a:lnTo>
                    <a:pt x="0" y="271800"/>
                  </a:lnTo>
                  <a:close/>
                </a:path>
              </a:pathLst>
            </a:custGeom>
            <a:solidFill>
              <a:srgbClr val="2C2B2D">
                <a:alpha val="64706"/>
              </a:srgbClr>
            </a:solidFill>
          </p:spPr>
        </p:sp>
        <p:sp>
          <p:nvSpPr>
            <p:cNvPr name="TextBox 12" id="12"/>
            <p:cNvSpPr txBox="true"/>
            <p:nvPr/>
          </p:nvSpPr>
          <p:spPr>
            <a:xfrm>
              <a:off x="0" y="0"/>
              <a:ext cx="812800" cy="812800"/>
            </a:xfrm>
            <a:prstGeom prst="rect">
              <a:avLst/>
            </a:prstGeom>
          </p:spPr>
          <p:txBody>
            <a:bodyPr anchor="ctr" rtlCol="false" tIns="50800" lIns="50800" bIns="50800" rIns="50800"/>
            <a:lstStyle/>
            <a:p>
              <a:pPr algn="ctr">
                <a:lnSpc>
                  <a:spcPts val="1758"/>
                </a:lnSpc>
              </a:pPr>
            </a:p>
          </p:txBody>
        </p:sp>
      </p:grpSp>
      <p:grpSp>
        <p:nvGrpSpPr>
          <p:cNvPr name="Group 13" id="13"/>
          <p:cNvGrpSpPr/>
          <p:nvPr/>
        </p:nvGrpSpPr>
        <p:grpSpPr>
          <a:xfrm rot="0">
            <a:off x="15747922" y="9829313"/>
            <a:ext cx="3002248" cy="915374"/>
            <a:chOff x="0" y="0"/>
            <a:chExt cx="1999369" cy="609600"/>
          </a:xfrm>
        </p:grpSpPr>
        <p:sp>
          <p:nvSpPr>
            <p:cNvPr name="Freeform 14" id="14"/>
            <p:cNvSpPr/>
            <p:nvPr/>
          </p:nvSpPr>
          <p:spPr>
            <a:xfrm>
              <a:off x="0" y="0"/>
              <a:ext cx="1999369" cy="609600"/>
            </a:xfrm>
            <a:custGeom>
              <a:avLst/>
              <a:gdLst/>
              <a:ahLst/>
              <a:cxnLst/>
              <a:rect r="r" b="b" t="t" l="l"/>
              <a:pathLst>
                <a:path h="609600" w="1999369">
                  <a:moveTo>
                    <a:pt x="203200" y="0"/>
                  </a:moveTo>
                  <a:lnTo>
                    <a:pt x="1999369" y="0"/>
                  </a:lnTo>
                  <a:lnTo>
                    <a:pt x="1796169" y="609600"/>
                  </a:lnTo>
                  <a:lnTo>
                    <a:pt x="0" y="609600"/>
                  </a:lnTo>
                  <a:lnTo>
                    <a:pt x="203200" y="0"/>
                  </a:lnTo>
                  <a:close/>
                </a:path>
              </a:pathLst>
            </a:custGeom>
            <a:solidFill>
              <a:srgbClr val="D85300"/>
            </a:solidFill>
          </p:spPr>
        </p:sp>
        <p:sp>
          <p:nvSpPr>
            <p:cNvPr name="TextBox 15" id="15"/>
            <p:cNvSpPr txBox="true"/>
            <p:nvPr/>
          </p:nvSpPr>
          <p:spPr>
            <a:xfrm>
              <a:off x="101600" y="0"/>
              <a:ext cx="609600" cy="609600"/>
            </a:xfrm>
            <a:prstGeom prst="rect">
              <a:avLst/>
            </a:prstGeom>
          </p:spPr>
          <p:txBody>
            <a:bodyPr anchor="ctr" rtlCol="false" tIns="50800" lIns="50800" bIns="50800" rIns="50800"/>
            <a:lstStyle/>
            <a:p>
              <a:pPr algn="ctr">
                <a:lnSpc>
                  <a:spcPts val="1758"/>
                </a:lnSpc>
              </a:pPr>
            </a:p>
          </p:txBody>
        </p:sp>
      </p:grpSp>
      <p:grpSp>
        <p:nvGrpSpPr>
          <p:cNvPr name="Group 16" id="16"/>
          <p:cNvGrpSpPr/>
          <p:nvPr/>
        </p:nvGrpSpPr>
        <p:grpSpPr>
          <a:xfrm rot="0">
            <a:off x="-242240" y="3600450"/>
            <a:ext cx="1143062" cy="3086100"/>
            <a:chOff x="0" y="0"/>
            <a:chExt cx="301053" cy="812800"/>
          </a:xfrm>
        </p:grpSpPr>
        <p:sp>
          <p:nvSpPr>
            <p:cNvPr name="Freeform 17" id="17"/>
            <p:cNvSpPr/>
            <p:nvPr/>
          </p:nvSpPr>
          <p:spPr>
            <a:xfrm>
              <a:off x="0" y="0"/>
              <a:ext cx="301053" cy="812800"/>
            </a:xfrm>
            <a:custGeom>
              <a:avLst/>
              <a:gdLst/>
              <a:ahLst/>
              <a:cxnLst/>
              <a:rect r="r" b="b" t="t" l="l"/>
              <a:pathLst>
                <a:path h="812800" w="301053">
                  <a:moveTo>
                    <a:pt x="0" y="0"/>
                  </a:moveTo>
                  <a:lnTo>
                    <a:pt x="301053" y="0"/>
                  </a:lnTo>
                  <a:lnTo>
                    <a:pt x="301053" y="812800"/>
                  </a:lnTo>
                  <a:lnTo>
                    <a:pt x="0" y="812800"/>
                  </a:lnTo>
                  <a:close/>
                </a:path>
              </a:pathLst>
            </a:custGeom>
            <a:solidFill>
              <a:srgbClr val="D85300"/>
            </a:solidFill>
          </p:spPr>
        </p:sp>
        <p:sp>
          <p:nvSpPr>
            <p:cNvPr name="TextBox 18" id="18"/>
            <p:cNvSpPr txBox="true"/>
            <p:nvPr/>
          </p:nvSpPr>
          <p:spPr>
            <a:xfrm>
              <a:off x="0" y="19050"/>
              <a:ext cx="812800" cy="793750"/>
            </a:xfrm>
            <a:prstGeom prst="rect">
              <a:avLst/>
            </a:prstGeom>
          </p:spPr>
          <p:txBody>
            <a:bodyPr anchor="ctr" rtlCol="false" tIns="50800" lIns="50800" bIns="50800" rIns="50800"/>
            <a:lstStyle/>
            <a:p>
              <a:pPr algn="ctr">
                <a:lnSpc>
                  <a:spcPts val="2787"/>
                </a:lnSpc>
              </a:pPr>
            </a:p>
          </p:txBody>
        </p:sp>
      </p:grpSp>
      <p:grpSp>
        <p:nvGrpSpPr>
          <p:cNvPr name="Group 19" id="19"/>
          <p:cNvGrpSpPr/>
          <p:nvPr/>
        </p:nvGrpSpPr>
        <p:grpSpPr>
          <a:xfrm rot="0">
            <a:off x="18106050" y="3600450"/>
            <a:ext cx="425282" cy="3086100"/>
            <a:chOff x="0" y="0"/>
            <a:chExt cx="112008" cy="812800"/>
          </a:xfrm>
        </p:grpSpPr>
        <p:sp>
          <p:nvSpPr>
            <p:cNvPr name="Freeform 20" id="20"/>
            <p:cNvSpPr/>
            <p:nvPr/>
          </p:nvSpPr>
          <p:spPr>
            <a:xfrm>
              <a:off x="0" y="0"/>
              <a:ext cx="112008" cy="812800"/>
            </a:xfrm>
            <a:custGeom>
              <a:avLst/>
              <a:gdLst/>
              <a:ahLst/>
              <a:cxnLst/>
              <a:rect r="r" b="b" t="t" l="l"/>
              <a:pathLst>
                <a:path h="812800" w="112008">
                  <a:moveTo>
                    <a:pt x="0" y="0"/>
                  </a:moveTo>
                  <a:lnTo>
                    <a:pt x="112008" y="0"/>
                  </a:lnTo>
                  <a:lnTo>
                    <a:pt x="112008" y="812800"/>
                  </a:lnTo>
                  <a:lnTo>
                    <a:pt x="0" y="812800"/>
                  </a:lnTo>
                  <a:close/>
                </a:path>
              </a:pathLst>
            </a:custGeom>
            <a:solidFill>
              <a:srgbClr val="D85300"/>
            </a:solidFill>
          </p:spPr>
        </p:sp>
        <p:sp>
          <p:nvSpPr>
            <p:cNvPr name="TextBox 21" id="21"/>
            <p:cNvSpPr txBox="true"/>
            <p:nvPr/>
          </p:nvSpPr>
          <p:spPr>
            <a:xfrm>
              <a:off x="0" y="19050"/>
              <a:ext cx="812800" cy="793750"/>
            </a:xfrm>
            <a:prstGeom prst="rect">
              <a:avLst/>
            </a:prstGeom>
          </p:spPr>
          <p:txBody>
            <a:bodyPr anchor="ctr" rtlCol="false" tIns="50800" lIns="50800" bIns="50800" rIns="50800"/>
            <a:lstStyle/>
            <a:p>
              <a:pPr algn="ctr">
                <a:lnSpc>
                  <a:spcPts val="2787"/>
                </a:lnSpc>
              </a:pPr>
            </a:p>
          </p:txBody>
        </p:sp>
      </p:grpSp>
      <p:pic>
        <p:nvPicPr>
          <p:cNvPr name="Picture 22" id="22"/>
          <p:cNvPicPr>
            <a:picLocks noChangeAspect="true"/>
          </p:cNvPicPr>
          <p:nvPr/>
        </p:nvPicPr>
        <p:blipFill>
          <a:blip r:embed="rId4"/>
          <a:srcRect l="0" t="0" r="0" b="0"/>
          <a:stretch>
            <a:fillRect/>
          </a:stretch>
        </p:blipFill>
        <p:spPr>
          <a:xfrm flipH="false" flipV="false" rot="0">
            <a:off x="15275063" y="121829"/>
            <a:ext cx="2695983" cy="1813743"/>
          </a:xfrm>
          <a:prstGeom prst="rect">
            <a:avLst/>
          </a:prstGeom>
        </p:spPr>
      </p:pic>
      <p:sp>
        <p:nvSpPr>
          <p:cNvPr name="TextBox 23" id="23"/>
          <p:cNvSpPr txBox="true"/>
          <p:nvPr/>
        </p:nvSpPr>
        <p:spPr>
          <a:xfrm rot="0">
            <a:off x="7032910" y="6023896"/>
            <a:ext cx="8715011" cy="1264578"/>
          </a:xfrm>
          <a:prstGeom prst="rect">
            <a:avLst/>
          </a:prstGeom>
        </p:spPr>
        <p:txBody>
          <a:bodyPr anchor="t" rtlCol="false" tIns="0" lIns="0" bIns="0" rIns="0">
            <a:spAutoFit/>
          </a:bodyPr>
          <a:lstStyle/>
          <a:p>
            <a:pPr>
              <a:lnSpc>
                <a:spcPts val="3417"/>
              </a:lnSpc>
            </a:pPr>
            <a:r>
              <a:rPr lang="en-US" sz="2441">
                <a:solidFill>
                  <a:srgbClr val="2C2B2D"/>
                </a:solidFill>
                <a:latin typeface="Montserrat Bold"/>
              </a:rPr>
              <a:t>Lorem ipsum dolor sit amet, consectetur adipisicing elit, sed do eiusmod tempor incididunt ut labore et dolore magna aliqua.</a:t>
            </a:r>
          </a:p>
        </p:txBody>
      </p:sp>
      <p:sp>
        <p:nvSpPr>
          <p:cNvPr name="TextBox 24" id="24"/>
          <p:cNvSpPr txBox="true"/>
          <p:nvPr/>
        </p:nvSpPr>
        <p:spPr>
          <a:xfrm rot="0">
            <a:off x="7479454" y="9025567"/>
            <a:ext cx="7399883" cy="414509"/>
          </a:xfrm>
          <a:prstGeom prst="rect">
            <a:avLst/>
          </a:prstGeom>
        </p:spPr>
        <p:txBody>
          <a:bodyPr anchor="t" rtlCol="false" tIns="0" lIns="0" bIns="0" rIns="0">
            <a:spAutoFit/>
          </a:bodyPr>
          <a:lstStyle/>
          <a:p>
            <a:pPr algn="ctr">
              <a:lnSpc>
                <a:spcPts val="3403"/>
              </a:lnSpc>
            </a:pPr>
            <a:r>
              <a:rPr lang="en-US" spc="580" sz="2430">
                <a:solidFill>
                  <a:srgbClr val="2C2B2D"/>
                </a:solidFill>
                <a:latin typeface="Montserrat Semi-Bold"/>
              </a:rPr>
              <a:t>WWW.VOLUME.COM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936404" y="-264311"/>
            <a:ext cx="3086100" cy="1031992"/>
            <a:chOff x="0" y="0"/>
            <a:chExt cx="812800" cy="271800"/>
          </a:xfrm>
        </p:grpSpPr>
        <p:sp>
          <p:nvSpPr>
            <p:cNvPr name="Freeform 3" id="3"/>
            <p:cNvSpPr/>
            <p:nvPr/>
          </p:nvSpPr>
          <p:spPr>
            <a:xfrm>
              <a:off x="0" y="0"/>
              <a:ext cx="812800" cy="271800"/>
            </a:xfrm>
            <a:custGeom>
              <a:avLst/>
              <a:gdLst/>
              <a:ahLst/>
              <a:cxnLst/>
              <a:rect r="r" b="b" t="t" l="l"/>
              <a:pathLst>
                <a:path h="271800" w="812800">
                  <a:moveTo>
                    <a:pt x="0" y="0"/>
                  </a:moveTo>
                  <a:lnTo>
                    <a:pt x="812800" y="0"/>
                  </a:lnTo>
                  <a:lnTo>
                    <a:pt x="812800" y="271800"/>
                  </a:lnTo>
                  <a:lnTo>
                    <a:pt x="0" y="271800"/>
                  </a:lnTo>
                  <a:close/>
                </a:path>
              </a:pathLst>
            </a:custGeom>
            <a:solidFill>
              <a:srgbClr val="D85300">
                <a:alpha val="64706"/>
              </a:srgbClr>
            </a:solidFill>
          </p:spPr>
        </p:sp>
        <p:sp>
          <p:nvSpPr>
            <p:cNvPr name="TextBox 4" id="4"/>
            <p:cNvSpPr txBox="true"/>
            <p:nvPr/>
          </p:nvSpPr>
          <p:spPr>
            <a:xfrm>
              <a:off x="0" y="0"/>
              <a:ext cx="812800" cy="812800"/>
            </a:xfrm>
            <a:prstGeom prst="rect">
              <a:avLst/>
            </a:prstGeom>
          </p:spPr>
          <p:txBody>
            <a:bodyPr anchor="ctr" rtlCol="false" tIns="50800" lIns="50800" bIns="50800" rIns="50800"/>
            <a:lstStyle/>
            <a:p>
              <a:pPr algn="ctr">
                <a:lnSpc>
                  <a:spcPts val="1758"/>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027233" y="1028700"/>
            <a:ext cx="2221812" cy="2408469"/>
          </a:xfrm>
          <a:prstGeom prst="rect">
            <a:avLst/>
          </a:prstGeom>
        </p:spPr>
      </p:pic>
      <p:grpSp>
        <p:nvGrpSpPr>
          <p:cNvPr name="Group 6" id="6"/>
          <p:cNvGrpSpPr/>
          <p:nvPr/>
        </p:nvGrpSpPr>
        <p:grpSpPr>
          <a:xfrm rot="0">
            <a:off x="-213823" y="5143500"/>
            <a:ext cx="18715646" cy="5331071"/>
            <a:chOff x="0" y="0"/>
            <a:chExt cx="4929224" cy="1404068"/>
          </a:xfrm>
        </p:grpSpPr>
        <p:sp>
          <p:nvSpPr>
            <p:cNvPr name="Freeform 7" id="7"/>
            <p:cNvSpPr/>
            <p:nvPr/>
          </p:nvSpPr>
          <p:spPr>
            <a:xfrm>
              <a:off x="0" y="0"/>
              <a:ext cx="4929224" cy="1404068"/>
            </a:xfrm>
            <a:custGeom>
              <a:avLst/>
              <a:gdLst/>
              <a:ahLst/>
              <a:cxnLst/>
              <a:rect r="r" b="b" t="t" l="l"/>
              <a:pathLst>
                <a:path h="1404068" w="4929224">
                  <a:moveTo>
                    <a:pt x="0" y="0"/>
                  </a:moveTo>
                  <a:lnTo>
                    <a:pt x="4929224" y="0"/>
                  </a:lnTo>
                  <a:lnTo>
                    <a:pt x="4929224" y="1404068"/>
                  </a:lnTo>
                  <a:lnTo>
                    <a:pt x="0" y="1404068"/>
                  </a:lnTo>
                  <a:close/>
                </a:path>
              </a:pathLst>
            </a:custGeom>
            <a:solidFill>
              <a:srgbClr val="D85300"/>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2787"/>
                </a:lnSpc>
              </a:pPr>
            </a:p>
          </p:txBody>
        </p:sp>
      </p:grpSp>
      <p:sp>
        <p:nvSpPr>
          <p:cNvPr name="AutoShape 9" id="9"/>
          <p:cNvSpPr/>
          <p:nvPr/>
        </p:nvSpPr>
        <p:spPr>
          <a:xfrm rot="0">
            <a:off x="7135006" y="4083393"/>
            <a:ext cx="4104125" cy="0"/>
          </a:xfrm>
          <a:prstGeom prst="line">
            <a:avLst/>
          </a:prstGeom>
          <a:ln cap="flat" w="85725">
            <a:solidFill>
              <a:srgbClr val="D85300"/>
            </a:solidFill>
            <a:prstDash val="solid"/>
            <a:headEnd type="none" len="sm" w="sm"/>
            <a:tailEnd type="none" len="sm" w="sm"/>
          </a:ln>
        </p:spPr>
      </p:sp>
      <p:grpSp>
        <p:nvGrpSpPr>
          <p:cNvPr name="Group 10" id="10"/>
          <p:cNvGrpSpPr/>
          <p:nvPr/>
        </p:nvGrpSpPr>
        <p:grpSpPr>
          <a:xfrm rot="0">
            <a:off x="5157341" y="2232934"/>
            <a:ext cx="1269065" cy="1269065"/>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8530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0" y="22180"/>
            <a:ext cx="2447466" cy="2013040"/>
          </a:xfrm>
          <a:prstGeom prst="rect">
            <a:avLst/>
          </a:prstGeom>
        </p:spPr>
      </p:pic>
      <p:sp>
        <p:nvSpPr>
          <p:cNvPr name="TextBox 14" id="14"/>
          <p:cNvSpPr txBox="true"/>
          <p:nvPr/>
        </p:nvSpPr>
        <p:spPr>
          <a:xfrm rot="0">
            <a:off x="5505409" y="2856210"/>
            <a:ext cx="7363321" cy="1227182"/>
          </a:xfrm>
          <a:prstGeom prst="rect">
            <a:avLst/>
          </a:prstGeom>
        </p:spPr>
        <p:txBody>
          <a:bodyPr anchor="t" rtlCol="false" tIns="0" lIns="0" bIns="0" rIns="0">
            <a:spAutoFit/>
          </a:bodyPr>
          <a:lstStyle/>
          <a:p>
            <a:pPr algn="ctr">
              <a:lnSpc>
                <a:spcPts val="9629"/>
              </a:lnSpc>
              <a:spcBef>
                <a:spcPct val="0"/>
              </a:spcBef>
            </a:pPr>
            <a:r>
              <a:rPr lang="en-US" sz="8447">
                <a:solidFill>
                  <a:srgbClr val="2C2B2D"/>
                </a:solidFill>
                <a:latin typeface="Montserrat Extra-Bold"/>
              </a:rPr>
              <a:t>THANK YOU</a:t>
            </a:r>
          </a:p>
        </p:txBody>
      </p:sp>
      <p:sp>
        <p:nvSpPr>
          <p:cNvPr name="TextBox 15" id="15"/>
          <p:cNvSpPr txBox="true"/>
          <p:nvPr/>
        </p:nvSpPr>
        <p:spPr>
          <a:xfrm rot="0">
            <a:off x="2053029" y="5655235"/>
            <a:ext cx="14181941" cy="1168142"/>
          </a:xfrm>
          <a:prstGeom prst="rect">
            <a:avLst/>
          </a:prstGeom>
        </p:spPr>
        <p:txBody>
          <a:bodyPr anchor="t" rtlCol="false" tIns="0" lIns="0" bIns="0" rIns="0">
            <a:spAutoFit/>
          </a:bodyPr>
          <a:lstStyle/>
          <a:p>
            <a:pPr algn="ctr">
              <a:lnSpc>
                <a:spcPts val="3147"/>
              </a:lnSpc>
            </a:pPr>
            <a:r>
              <a:rPr lang="en-US" sz="2247">
                <a:solidFill>
                  <a:srgbClr val="FFFFFF"/>
                </a:solidFill>
                <a:latin typeface="Montserrat Bold"/>
              </a:rPr>
              <a:t>Lorem ipsum dolor sit amet, consectetur adipisicing elit, sed do eiusmod tempor incididunt ut labore et dolore magna aliqua. Lorem ipsum dolor sit amet, consectetur adipisicing elit, sed do eiusmod tempor incididunt ut labore et dolore magna aliqua.</a:t>
            </a:r>
          </a:p>
        </p:txBody>
      </p:sp>
      <p:sp>
        <p:nvSpPr>
          <p:cNvPr name="TextBox 16" id="16"/>
          <p:cNvSpPr txBox="true"/>
          <p:nvPr/>
        </p:nvSpPr>
        <p:spPr>
          <a:xfrm rot="0">
            <a:off x="5444058" y="8644576"/>
            <a:ext cx="7399883" cy="414509"/>
          </a:xfrm>
          <a:prstGeom prst="rect">
            <a:avLst/>
          </a:prstGeom>
        </p:spPr>
        <p:txBody>
          <a:bodyPr anchor="t" rtlCol="false" tIns="0" lIns="0" bIns="0" rIns="0">
            <a:spAutoFit/>
          </a:bodyPr>
          <a:lstStyle/>
          <a:p>
            <a:pPr algn="ctr">
              <a:lnSpc>
                <a:spcPts val="3403"/>
              </a:lnSpc>
            </a:pPr>
            <a:r>
              <a:rPr lang="en-US" spc="580" sz="2430">
                <a:solidFill>
                  <a:srgbClr val="FFFFFF"/>
                </a:solidFill>
                <a:latin typeface="Montserrat Semi-Bold"/>
              </a:rPr>
              <a:t>WWW.VOLUME.COM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9317" y="-264311"/>
            <a:ext cx="9341821" cy="10815621"/>
            <a:chOff x="0" y="0"/>
            <a:chExt cx="2460397" cy="2848559"/>
          </a:xfrm>
        </p:grpSpPr>
        <p:sp>
          <p:nvSpPr>
            <p:cNvPr name="Freeform 3" id="3"/>
            <p:cNvSpPr/>
            <p:nvPr/>
          </p:nvSpPr>
          <p:spPr>
            <a:xfrm>
              <a:off x="0" y="0"/>
              <a:ext cx="2460397" cy="2848559"/>
            </a:xfrm>
            <a:custGeom>
              <a:avLst/>
              <a:gdLst/>
              <a:ahLst/>
              <a:cxnLst/>
              <a:rect r="r" b="b" t="t" l="l"/>
              <a:pathLst>
                <a:path h="2848559" w="2460397">
                  <a:moveTo>
                    <a:pt x="0" y="0"/>
                  </a:moveTo>
                  <a:lnTo>
                    <a:pt x="2460397" y="0"/>
                  </a:lnTo>
                  <a:lnTo>
                    <a:pt x="2460397" y="2848559"/>
                  </a:lnTo>
                  <a:lnTo>
                    <a:pt x="0" y="2848559"/>
                  </a:lnTo>
                  <a:close/>
                </a:path>
              </a:pathLst>
            </a:custGeom>
            <a:solidFill>
              <a:srgbClr val="D85300">
                <a:alpha val="7843"/>
              </a:srgbClr>
            </a:solidFill>
          </p:spPr>
        </p:sp>
        <p:sp>
          <p:nvSpPr>
            <p:cNvPr name="TextBox 4" id="4"/>
            <p:cNvSpPr txBox="true"/>
            <p:nvPr/>
          </p:nvSpPr>
          <p:spPr>
            <a:xfrm>
              <a:off x="0" y="19050"/>
              <a:ext cx="812800" cy="793750"/>
            </a:xfrm>
            <a:prstGeom prst="rect">
              <a:avLst/>
            </a:prstGeom>
          </p:spPr>
          <p:txBody>
            <a:bodyPr anchor="ctr" rtlCol="false" tIns="50800" lIns="50800" bIns="50800" rIns="50800"/>
            <a:lstStyle/>
            <a:p>
              <a:pPr algn="ctr">
                <a:lnSpc>
                  <a:spcPts val="2787"/>
                </a:lnSpc>
              </a:pPr>
            </a:p>
          </p:txBody>
        </p:sp>
      </p:grpSp>
      <p:grpSp>
        <p:nvGrpSpPr>
          <p:cNvPr name="Group 5" id="5"/>
          <p:cNvGrpSpPr/>
          <p:nvPr/>
        </p:nvGrpSpPr>
        <p:grpSpPr>
          <a:xfrm rot="0">
            <a:off x="5936404" y="-264311"/>
            <a:ext cx="3086100" cy="1031992"/>
            <a:chOff x="0" y="0"/>
            <a:chExt cx="812800" cy="271800"/>
          </a:xfrm>
        </p:grpSpPr>
        <p:sp>
          <p:nvSpPr>
            <p:cNvPr name="Freeform 6" id="6"/>
            <p:cNvSpPr/>
            <p:nvPr/>
          </p:nvSpPr>
          <p:spPr>
            <a:xfrm>
              <a:off x="0" y="0"/>
              <a:ext cx="812800" cy="271800"/>
            </a:xfrm>
            <a:custGeom>
              <a:avLst/>
              <a:gdLst/>
              <a:ahLst/>
              <a:cxnLst/>
              <a:rect r="r" b="b" t="t" l="l"/>
              <a:pathLst>
                <a:path h="271800" w="812800">
                  <a:moveTo>
                    <a:pt x="0" y="0"/>
                  </a:moveTo>
                  <a:lnTo>
                    <a:pt x="812800" y="0"/>
                  </a:lnTo>
                  <a:lnTo>
                    <a:pt x="812800" y="271800"/>
                  </a:lnTo>
                  <a:lnTo>
                    <a:pt x="0" y="271800"/>
                  </a:lnTo>
                  <a:close/>
                </a:path>
              </a:pathLst>
            </a:custGeom>
            <a:solidFill>
              <a:srgbClr val="D85300">
                <a:alpha val="64706"/>
              </a:srgbClr>
            </a:solidFill>
          </p:spPr>
        </p:sp>
        <p:sp>
          <p:nvSpPr>
            <p:cNvPr name="TextBox 7" id="7"/>
            <p:cNvSpPr txBox="true"/>
            <p:nvPr/>
          </p:nvSpPr>
          <p:spPr>
            <a:xfrm>
              <a:off x="0" y="0"/>
              <a:ext cx="812800" cy="812800"/>
            </a:xfrm>
            <a:prstGeom prst="rect">
              <a:avLst/>
            </a:prstGeom>
          </p:spPr>
          <p:txBody>
            <a:bodyPr anchor="ctr" rtlCol="false" tIns="50800" lIns="50800" bIns="50800" rIns="50800"/>
            <a:lstStyle/>
            <a:p>
              <a:pPr algn="ctr">
                <a:lnSpc>
                  <a:spcPts val="1758"/>
                </a:lnSpc>
              </a:pPr>
            </a:p>
          </p:txBody>
        </p:sp>
      </p:grpSp>
      <p:grpSp>
        <p:nvGrpSpPr>
          <p:cNvPr name="Group 8" id="8"/>
          <p:cNvGrpSpPr/>
          <p:nvPr/>
        </p:nvGrpSpPr>
        <p:grpSpPr>
          <a:xfrm rot="0">
            <a:off x="15747922" y="9829313"/>
            <a:ext cx="3002248" cy="915374"/>
            <a:chOff x="0" y="0"/>
            <a:chExt cx="1999369" cy="609600"/>
          </a:xfrm>
        </p:grpSpPr>
        <p:sp>
          <p:nvSpPr>
            <p:cNvPr name="Freeform 9" id="9"/>
            <p:cNvSpPr/>
            <p:nvPr/>
          </p:nvSpPr>
          <p:spPr>
            <a:xfrm>
              <a:off x="0" y="0"/>
              <a:ext cx="1999369" cy="609600"/>
            </a:xfrm>
            <a:custGeom>
              <a:avLst/>
              <a:gdLst/>
              <a:ahLst/>
              <a:cxnLst/>
              <a:rect r="r" b="b" t="t" l="l"/>
              <a:pathLst>
                <a:path h="609600" w="1999369">
                  <a:moveTo>
                    <a:pt x="203200" y="0"/>
                  </a:moveTo>
                  <a:lnTo>
                    <a:pt x="1999369" y="0"/>
                  </a:lnTo>
                  <a:lnTo>
                    <a:pt x="1796169" y="609600"/>
                  </a:lnTo>
                  <a:lnTo>
                    <a:pt x="0" y="609600"/>
                  </a:lnTo>
                  <a:lnTo>
                    <a:pt x="203200" y="0"/>
                  </a:lnTo>
                  <a:close/>
                </a:path>
              </a:pathLst>
            </a:custGeom>
            <a:solidFill>
              <a:srgbClr val="D85300"/>
            </a:solidFill>
          </p:spPr>
        </p:sp>
        <p:sp>
          <p:nvSpPr>
            <p:cNvPr name="TextBox 10" id="10"/>
            <p:cNvSpPr txBox="true"/>
            <p:nvPr/>
          </p:nvSpPr>
          <p:spPr>
            <a:xfrm>
              <a:off x="101600" y="0"/>
              <a:ext cx="609600" cy="609600"/>
            </a:xfrm>
            <a:prstGeom prst="rect">
              <a:avLst/>
            </a:prstGeom>
          </p:spPr>
          <p:txBody>
            <a:bodyPr anchor="ctr" rtlCol="false" tIns="50800" lIns="50800" bIns="50800" rIns="50800"/>
            <a:lstStyle/>
            <a:p>
              <a:pPr algn="ctr">
                <a:lnSpc>
                  <a:spcPts val="1758"/>
                </a:lnSpc>
              </a:pPr>
            </a:p>
          </p:txBody>
        </p:sp>
      </p:grpSp>
      <p:sp>
        <p:nvSpPr>
          <p:cNvPr name="AutoShape 11" id="11"/>
          <p:cNvSpPr/>
          <p:nvPr/>
        </p:nvSpPr>
        <p:spPr>
          <a:xfrm rot="0">
            <a:off x="7345884" y="2337047"/>
            <a:ext cx="3596231" cy="0"/>
          </a:xfrm>
          <a:prstGeom prst="line">
            <a:avLst/>
          </a:prstGeom>
          <a:ln cap="flat" w="47625">
            <a:solidFill>
              <a:srgbClr val="D85300"/>
            </a:solidFill>
            <a:prstDash val="solid"/>
            <a:headEnd type="none" len="sm" w="sm"/>
            <a:tailEnd type="none" len="sm" w="sm"/>
          </a:ln>
        </p:spPr>
      </p:sp>
      <p:grpSp>
        <p:nvGrpSpPr>
          <p:cNvPr name="Group 12" id="12"/>
          <p:cNvGrpSpPr/>
          <p:nvPr/>
        </p:nvGrpSpPr>
        <p:grpSpPr>
          <a:xfrm rot="0">
            <a:off x="5686344" y="1384782"/>
            <a:ext cx="699042" cy="69904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853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874607" y="3082937"/>
            <a:ext cx="741668" cy="741668"/>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85300"/>
            </a:solidFill>
          </p:spPr>
        </p:sp>
        <p:sp>
          <p:nvSpPr>
            <p:cNvPr name="TextBox 17" id="17"/>
            <p:cNvSpPr txBox="true"/>
            <p:nvPr/>
          </p:nvSpPr>
          <p:spPr>
            <a:xfrm>
              <a:off x="76200" y="76200"/>
              <a:ext cx="660400" cy="660400"/>
            </a:xfrm>
            <a:prstGeom prst="rect">
              <a:avLst/>
            </a:prstGeom>
          </p:spPr>
          <p:txBody>
            <a:bodyPr anchor="ctr" rtlCol="false" tIns="50800" lIns="50800" bIns="50800" rIns="50800"/>
            <a:lstStyle/>
            <a:p>
              <a:pPr algn="ctr">
                <a:lnSpc>
                  <a:spcPts val="1758"/>
                </a:lnSpc>
              </a:pPr>
            </a:p>
          </p:txBody>
        </p:sp>
      </p:grpSp>
      <p:grpSp>
        <p:nvGrpSpPr>
          <p:cNvPr name="Group 18" id="18"/>
          <p:cNvGrpSpPr/>
          <p:nvPr/>
        </p:nvGrpSpPr>
        <p:grpSpPr>
          <a:xfrm rot="0">
            <a:off x="10882909" y="4262755"/>
            <a:ext cx="741668" cy="741668"/>
            <a:chOff x="0" y="0"/>
            <a:chExt cx="812800" cy="812800"/>
          </a:xfrm>
        </p:grpSpPr>
        <p:sp>
          <p:nvSpPr>
            <p:cNvPr name="Freeform 19" id="1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85300"/>
            </a:solidFill>
          </p:spPr>
        </p:sp>
        <p:sp>
          <p:nvSpPr>
            <p:cNvPr name="TextBox 20" id="20"/>
            <p:cNvSpPr txBox="true"/>
            <p:nvPr/>
          </p:nvSpPr>
          <p:spPr>
            <a:xfrm>
              <a:off x="76200" y="76200"/>
              <a:ext cx="660400" cy="660400"/>
            </a:xfrm>
            <a:prstGeom prst="rect">
              <a:avLst/>
            </a:prstGeom>
          </p:spPr>
          <p:txBody>
            <a:bodyPr anchor="ctr" rtlCol="false" tIns="50800" lIns="50800" bIns="50800" rIns="50800"/>
            <a:lstStyle/>
            <a:p>
              <a:pPr algn="ctr">
                <a:lnSpc>
                  <a:spcPts val="1758"/>
                </a:lnSpc>
              </a:pPr>
            </a:p>
          </p:txBody>
        </p:sp>
      </p:grpSp>
      <p:grpSp>
        <p:nvGrpSpPr>
          <p:cNvPr name="Group 21" id="21"/>
          <p:cNvGrpSpPr/>
          <p:nvPr/>
        </p:nvGrpSpPr>
        <p:grpSpPr>
          <a:xfrm rot="0">
            <a:off x="1874607" y="5379812"/>
            <a:ext cx="741668" cy="741668"/>
            <a:chOff x="0" y="0"/>
            <a:chExt cx="812800" cy="812800"/>
          </a:xfrm>
        </p:grpSpPr>
        <p:sp>
          <p:nvSpPr>
            <p:cNvPr name="Freeform 22" id="2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85300"/>
            </a:solidFill>
          </p:spPr>
        </p:sp>
        <p:sp>
          <p:nvSpPr>
            <p:cNvPr name="TextBox 23" id="23"/>
            <p:cNvSpPr txBox="true"/>
            <p:nvPr/>
          </p:nvSpPr>
          <p:spPr>
            <a:xfrm>
              <a:off x="76200" y="76200"/>
              <a:ext cx="660400" cy="660400"/>
            </a:xfrm>
            <a:prstGeom prst="rect">
              <a:avLst/>
            </a:prstGeom>
          </p:spPr>
          <p:txBody>
            <a:bodyPr anchor="ctr" rtlCol="false" tIns="50800" lIns="50800" bIns="50800" rIns="50800"/>
            <a:lstStyle/>
            <a:p>
              <a:pPr algn="ctr">
                <a:lnSpc>
                  <a:spcPts val="1758"/>
                </a:lnSpc>
              </a:pPr>
            </a:p>
          </p:txBody>
        </p:sp>
      </p:grpSp>
      <p:grpSp>
        <p:nvGrpSpPr>
          <p:cNvPr name="Group 24" id="24"/>
          <p:cNvGrpSpPr/>
          <p:nvPr/>
        </p:nvGrpSpPr>
        <p:grpSpPr>
          <a:xfrm rot="0">
            <a:off x="10881805" y="6559630"/>
            <a:ext cx="743875" cy="743875"/>
            <a:chOff x="0" y="0"/>
            <a:chExt cx="812800" cy="812800"/>
          </a:xfrm>
        </p:grpSpPr>
        <p:sp>
          <p:nvSpPr>
            <p:cNvPr name="Freeform 25" id="2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85300"/>
            </a:solidFill>
          </p:spPr>
        </p:sp>
        <p:sp>
          <p:nvSpPr>
            <p:cNvPr name="TextBox 26" id="26"/>
            <p:cNvSpPr txBox="true"/>
            <p:nvPr/>
          </p:nvSpPr>
          <p:spPr>
            <a:xfrm>
              <a:off x="76200" y="76200"/>
              <a:ext cx="660400" cy="660400"/>
            </a:xfrm>
            <a:prstGeom prst="rect">
              <a:avLst/>
            </a:prstGeom>
          </p:spPr>
          <p:txBody>
            <a:bodyPr anchor="ctr" rtlCol="false" tIns="50800" lIns="50800" bIns="50800" rIns="50800"/>
            <a:lstStyle/>
            <a:p>
              <a:pPr algn="ctr">
                <a:lnSpc>
                  <a:spcPts val="1758"/>
                </a:lnSpc>
              </a:pPr>
            </a:p>
          </p:txBody>
        </p:sp>
      </p:grpSp>
      <p:grpSp>
        <p:nvGrpSpPr>
          <p:cNvPr name="Group 27" id="27"/>
          <p:cNvGrpSpPr/>
          <p:nvPr/>
        </p:nvGrpSpPr>
        <p:grpSpPr>
          <a:xfrm rot="0">
            <a:off x="1874607" y="6561837"/>
            <a:ext cx="741668" cy="741668"/>
            <a:chOff x="0" y="0"/>
            <a:chExt cx="812800" cy="812800"/>
          </a:xfrm>
        </p:grpSpPr>
        <p:sp>
          <p:nvSpPr>
            <p:cNvPr name="Freeform 28" id="2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85300"/>
            </a:solidFill>
          </p:spPr>
        </p:sp>
        <p:sp>
          <p:nvSpPr>
            <p:cNvPr name="TextBox 29" id="29"/>
            <p:cNvSpPr txBox="true"/>
            <p:nvPr/>
          </p:nvSpPr>
          <p:spPr>
            <a:xfrm>
              <a:off x="76200" y="76200"/>
              <a:ext cx="660400" cy="660400"/>
            </a:xfrm>
            <a:prstGeom prst="rect">
              <a:avLst/>
            </a:prstGeom>
          </p:spPr>
          <p:txBody>
            <a:bodyPr anchor="ctr" rtlCol="false" tIns="50800" lIns="50800" bIns="50800" rIns="50800"/>
            <a:lstStyle/>
            <a:p>
              <a:pPr algn="ctr">
                <a:lnSpc>
                  <a:spcPts val="1758"/>
                </a:lnSpc>
              </a:pPr>
            </a:p>
          </p:txBody>
        </p:sp>
      </p:grpSp>
      <p:grpSp>
        <p:nvGrpSpPr>
          <p:cNvPr name="Group 30" id="30"/>
          <p:cNvGrpSpPr/>
          <p:nvPr/>
        </p:nvGrpSpPr>
        <p:grpSpPr>
          <a:xfrm rot="0">
            <a:off x="10881805" y="3081833"/>
            <a:ext cx="743875" cy="743875"/>
            <a:chOff x="0" y="0"/>
            <a:chExt cx="812800" cy="812800"/>
          </a:xfrm>
        </p:grpSpPr>
        <p:sp>
          <p:nvSpPr>
            <p:cNvPr name="Freeform 31" id="3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85300"/>
            </a:solidFill>
          </p:spPr>
        </p:sp>
        <p:sp>
          <p:nvSpPr>
            <p:cNvPr name="TextBox 32" id="32"/>
            <p:cNvSpPr txBox="true"/>
            <p:nvPr/>
          </p:nvSpPr>
          <p:spPr>
            <a:xfrm>
              <a:off x="76200" y="76200"/>
              <a:ext cx="660400" cy="660400"/>
            </a:xfrm>
            <a:prstGeom prst="rect">
              <a:avLst/>
            </a:prstGeom>
          </p:spPr>
          <p:txBody>
            <a:bodyPr anchor="ctr" rtlCol="false" tIns="50800" lIns="50800" bIns="50800" rIns="50800"/>
            <a:lstStyle/>
            <a:p>
              <a:pPr algn="ctr">
                <a:lnSpc>
                  <a:spcPts val="1758"/>
                </a:lnSpc>
              </a:pPr>
            </a:p>
          </p:txBody>
        </p:sp>
      </p:grpSp>
      <p:grpSp>
        <p:nvGrpSpPr>
          <p:cNvPr name="Group 33" id="33"/>
          <p:cNvGrpSpPr/>
          <p:nvPr/>
        </p:nvGrpSpPr>
        <p:grpSpPr>
          <a:xfrm rot="0">
            <a:off x="1874607" y="4201097"/>
            <a:ext cx="741668" cy="741668"/>
            <a:chOff x="0" y="0"/>
            <a:chExt cx="812800" cy="812800"/>
          </a:xfrm>
        </p:grpSpPr>
        <p:sp>
          <p:nvSpPr>
            <p:cNvPr name="Freeform 34" id="3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85300"/>
            </a:solidFill>
          </p:spPr>
        </p:sp>
        <p:sp>
          <p:nvSpPr>
            <p:cNvPr name="TextBox 35" id="35"/>
            <p:cNvSpPr txBox="true"/>
            <p:nvPr/>
          </p:nvSpPr>
          <p:spPr>
            <a:xfrm>
              <a:off x="76200" y="76200"/>
              <a:ext cx="660400" cy="660400"/>
            </a:xfrm>
            <a:prstGeom prst="rect">
              <a:avLst/>
            </a:prstGeom>
          </p:spPr>
          <p:txBody>
            <a:bodyPr anchor="ctr" rtlCol="false" tIns="50800" lIns="50800" bIns="50800" rIns="50800"/>
            <a:lstStyle/>
            <a:p>
              <a:pPr algn="ctr">
                <a:lnSpc>
                  <a:spcPts val="1758"/>
                </a:lnSpc>
              </a:pPr>
            </a:p>
          </p:txBody>
        </p:sp>
      </p:grpSp>
      <p:grpSp>
        <p:nvGrpSpPr>
          <p:cNvPr name="Group 36" id="36"/>
          <p:cNvGrpSpPr/>
          <p:nvPr/>
        </p:nvGrpSpPr>
        <p:grpSpPr>
          <a:xfrm rot="0">
            <a:off x="10882909" y="5382019"/>
            <a:ext cx="741668" cy="741668"/>
            <a:chOff x="0" y="0"/>
            <a:chExt cx="812800" cy="812800"/>
          </a:xfrm>
        </p:grpSpPr>
        <p:sp>
          <p:nvSpPr>
            <p:cNvPr name="Freeform 37" id="3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85300"/>
            </a:solidFill>
          </p:spPr>
        </p:sp>
        <p:sp>
          <p:nvSpPr>
            <p:cNvPr name="TextBox 38" id="38"/>
            <p:cNvSpPr txBox="true"/>
            <p:nvPr/>
          </p:nvSpPr>
          <p:spPr>
            <a:xfrm>
              <a:off x="76200" y="76200"/>
              <a:ext cx="660400" cy="660400"/>
            </a:xfrm>
            <a:prstGeom prst="rect">
              <a:avLst/>
            </a:prstGeom>
          </p:spPr>
          <p:txBody>
            <a:bodyPr anchor="ctr" rtlCol="false" tIns="50800" lIns="50800" bIns="50800" rIns="50800"/>
            <a:lstStyle/>
            <a:p>
              <a:pPr algn="ctr">
                <a:lnSpc>
                  <a:spcPts val="1758"/>
                </a:lnSpc>
              </a:pPr>
            </a:p>
          </p:txBody>
        </p:sp>
      </p:grpSp>
      <p:pic>
        <p:nvPicPr>
          <p:cNvPr name="Picture 39" id="3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8273960"/>
            <a:ext cx="2447466" cy="2013040"/>
          </a:xfrm>
          <a:prstGeom prst="rect">
            <a:avLst/>
          </a:prstGeom>
        </p:spPr>
      </p:pic>
      <p:sp>
        <p:nvSpPr>
          <p:cNvPr name="TextBox 40" id="40"/>
          <p:cNvSpPr txBox="true"/>
          <p:nvPr/>
        </p:nvSpPr>
        <p:spPr>
          <a:xfrm rot="0">
            <a:off x="5595694" y="1663417"/>
            <a:ext cx="7096612" cy="673630"/>
          </a:xfrm>
          <a:prstGeom prst="rect">
            <a:avLst/>
          </a:prstGeom>
        </p:spPr>
        <p:txBody>
          <a:bodyPr anchor="t" rtlCol="false" tIns="0" lIns="0" bIns="0" rIns="0">
            <a:spAutoFit/>
          </a:bodyPr>
          <a:lstStyle/>
          <a:p>
            <a:pPr algn="ctr">
              <a:lnSpc>
                <a:spcPts val="5304"/>
              </a:lnSpc>
              <a:spcBef>
                <a:spcPct val="0"/>
              </a:spcBef>
            </a:pPr>
            <a:r>
              <a:rPr lang="en-US" sz="4652">
                <a:solidFill>
                  <a:srgbClr val="2C2B2D"/>
                </a:solidFill>
                <a:latin typeface="Montserrat Extra-Bold"/>
              </a:rPr>
              <a:t>TABLE OF CONTENT</a:t>
            </a:r>
          </a:p>
        </p:txBody>
      </p:sp>
      <p:sp>
        <p:nvSpPr>
          <p:cNvPr name="TextBox 41" id="41"/>
          <p:cNvSpPr txBox="true"/>
          <p:nvPr/>
        </p:nvSpPr>
        <p:spPr>
          <a:xfrm rot="0">
            <a:off x="2996938" y="3287307"/>
            <a:ext cx="2205471" cy="351977"/>
          </a:xfrm>
          <a:prstGeom prst="rect">
            <a:avLst/>
          </a:prstGeom>
        </p:spPr>
        <p:txBody>
          <a:bodyPr anchor="t" rtlCol="false" tIns="0" lIns="0" bIns="0" rIns="0">
            <a:spAutoFit/>
          </a:bodyPr>
          <a:lstStyle/>
          <a:p>
            <a:pPr>
              <a:lnSpc>
                <a:spcPts val="2787"/>
              </a:lnSpc>
              <a:spcBef>
                <a:spcPct val="0"/>
              </a:spcBef>
            </a:pPr>
            <a:r>
              <a:rPr lang="en-US" sz="2445">
                <a:solidFill>
                  <a:srgbClr val="2C2B2D"/>
                </a:solidFill>
                <a:latin typeface="Montserrat Extra-Bold"/>
              </a:rPr>
              <a:t>ABOUT US</a:t>
            </a:r>
          </a:p>
        </p:txBody>
      </p:sp>
      <p:sp>
        <p:nvSpPr>
          <p:cNvPr name="TextBox 42" id="42"/>
          <p:cNvSpPr txBox="true"/>
          <p:nvPr/>
        </p:nvSpPr>
        <p:spPr>
          <a:xfrm rot="0">
            <a:off x="12006680" y="4467125"/>
            <a:ext cx="4407816" cy="352010"/>
          </a:xfrm>
          <a:prstGeom prst="rect">
            <a:avLst/>
          </a:prstGeom>
        </p:spPr>
        <p:txBody>
          <a:bodyPr anchor="t" rtlCol="false" tIns="0" lIns="0" bIns="0" rIns="0">
            <a:spAutoFit/>
          </a:bodyPr>
          <a:lstStyle/>
          <a:p>
            <a:pPr>
              <a:lnSpc>
                <a:spcPts val="2787"/>
              </a:lnSpc>
              <a:spcBef>
                <a:spcPct val="0"/>
              </a:spcBef>
            </a:pPr>
            <a:r>
              <a:rPr lang="en-US" sz="2445">
                <a:solidFill>
                  <a:srgbClr val="2C2B2D"/>
                </a:solidFill>
                <a:latin typeface="Montserrat Extra-Bold"/>
              </a:rPr>
              <a:t>.....</a:t>
            </a:r>
          </a:p>
        </p:txBody>
      </p:sp>
      <p:sp>
        <p:nvSpPr>
          <p:cNvPr name="TextBox 43" id="43"/>
          <p:cNvSpPr txBox="true"/>
          <p:nvPr/>
        </p:nvSpPr>
        <p:spPr>
          <a:xfrm rot="0">
            <a:off x="2996938" y="5584182"/>
            <a:ext cx="4054602" cy="352010"/>
          </a:xfrm>
          <a:prstGeom prst="rect">
            <a:avLst/>
          </a:prstGeom>
        </p:spPr>
        <p:txBody>
          <a:bodyPr anchor="t" rtlCol="false" tIns="0" lIns="0" bIns="0" rIns="0">
            <a:spAutoFit/>
          </a:bodyPr>
          <a:lstStyle/>
          <a:p>
            <a:pPr>
              <a:lnSpc>
                <a:spcPts val="2787"/>
              </a:lnSpc>
              <a:spcBef>
                <a:spcPct val="0"/>
              </a:spcBef>
            </a:pPr>
            <a:r>
              <a:rPr lang="en-US" sz="2445">
                <a:solidFill>
                  <a:srgbClr val="2C2B2D"/>
                </a:solidFill>
                <a:latin typeface="Montserrat Extra-Bold"/>
              </a:rPr>
              <a:t>.......</a:t>
            </a:r>
          </a:p>
        </p:txBody>
      </p:sp>
      <p:sp>
        <p:nvSpPr>
          <p:cNvPr name="TextBox 44" id="44"/>
          <p:cNvSpPr txBox="true"/>
          <p:nvPr/>
        </p:nvSpPr>
        <p:spPr>
          <a:xfrm rot="0">
            <a:off x="2996938" y="6766207"/>
            <a:ext cx="3003160" cy="352010"/>
          </a:xfrm>
          <a:prstGeom prst="rect">
            <a:avLst/>
          </a:prstGeom>
        </p:spPr>
        <p:txBody>
          <a:bodyPr anchor="t" rtlCol="false" tIns="0" lIns="0" bIns="0" rIns="0">
            <a:spAutoFit/>
          </a:bodyPr>
          <a:lstStyle/>
          <a:p>
            <a:pPr>
              <a:lnSpc>
                <a:spcPts val="2787"/>
              </a:lnSpc>
              <a:spcBef>
                <a:spcPct val="0"/>
              </a:spcBef>
            </a:pPr>
            <a:r>
              <a:rPr lang="en-US" sz="2445">
                <a:solidFill>
                  <a:srgbClr val="2C2B2D"/>
                </a:solidFill>
                <a:latin typeface="Montserrat Extra-Bold"/>
              </a:rPr>
              <a:t>.......</a:t>
            </a:r>
          </a:p>
        </p:txBody>
      </p:sp>
      <p:sp>
        <p:nvSpPr>
          <p:cNvPr name="TextBox 45" id="45"/>
          <p:cNvSpPr txBox="true"/>
          <p:nvPr/>
        </p:nvSpPr>
        <p:spPr>
          <a:xfrm rot="0">
            <a:off x="12006680" y="5586389"/>
            <a:ext cx="4407816" cy="352010"/>
          </a:xfrm>
          <a:prstGeom prst="rect">
            <a:avLst/>
          </a:prstGeom>
        </p:spPr>
        <p:txBody>
          <a:bodyPr anchor="t" rtlCol="false" tIns="0" lIns="0" bIns="0" rIns="0">
            <a:spAutoFit/>
          </a:bodyPr>
          <a:lstStyle/>
          <a:p>
            <a:pPr>
              <a:lnSpc>
                <a:spcPts val="2787"/>
              </a:lnSpc>
              <a:spcBef>
                <a:spcPct val="0"/>
              </a:spcBef>
            </a:pPr>
            <a:r>
              <a:rPr lang="en-US" sz="2445">
                <a:solidFill>
                  <a:srgbClr val="2C2B2D"/>
                </a:solidFill>
                <a:latin typeface="Montserrat Extra-Bold"/>
              </a:rPr>
              <a:t>......</a:t>
            </a:r>
          </a:p>
        </p:txBody>
      </p:sp>
      <p:sp>
        <p:nvSpPr>
          <p:cNvPr name="TextBox 46" id="46"/>
          <p:cNvSpPr txBox="true"/>
          <p:nvPr/>
        </p:nvSpPr>
        <p:spPr>
          <a:xfrm rot="0">
            <a:off x="12006680" y="6765104"/>
            <a:ext cx="4407816" cy="351977"/>
          </a:xfrm>
          <a:prstGeom prst="rect">
            <a:avLst/>
          </a:prstGeom>
        </p:spPr>
        <p:txBody>
          <a:bodyPr anchor="t" rtlCol="false" tIns="0" lIns="0" bIns="0" rIns="0">
            <a:spAutoFit/>
          </a:bodyPr>
          <a:lstStyle/>
          <a:p>
            <a:pPr>
              <a:lnSpc>
                <a:spcPts val="2787"/>
              </a:lnSpc>
              <a:spcBef>
                <a:spcPct val="0"/>
              </a:spcBef>
            </a:pPr>
            <a:r>
              <a:rPr lang="en-US" sz="2445">
                <a:solidFill>
                  <a:srgbClr val="2C2B2D"/>
                </a:solidFill>
                <a:latin typeface="Montserrat Extra-Bold"/>
              </a:rPr>
              <a:t>CONTACT INFORMATION</a:t>
            </a:r>
          </a:p>
        </p:txBody>
      </p:sp>
      <p:sp>
        <p:nvSpPr>
          <p:cNvPr name="TextBox 47" id="47"/>
          <p:cNvSpPr txBox="true"/>
          <p:nvPr/>
        </p:nvSpPr>
        <p:spPr>
          <a:xfrm rot="0">
            <a:off x="12005240" y="3287307"/>
            <a:ext cx="3896304" cy="352010"/>
          </a:xfrm>
          <a:prstGeom prst="rect">
            <a:avLst/>
          </a:prstGeom>
        </p:spPr>
        <p:txBody>
          <a:bodyPr anchor="t" rtlCol="false" tIns="0" lIns="0" bIns="0" rIns="0">
            <a:spAutoFit/>
          </a:bodyPr>
          <a:lstStyle/>
          <a:p>
            <a:pPr>
              <a:lnSpc>
                <a:spcPts val="2787"/>
              </a:lnSpc>
              <a:spcBef>
                <a:spcPct val="0"/>
              </a:spcBef>
            </a:pPr>
            <a:r>
              <a:rPr lang="en-US" sz="2445">
                <a:solidFill>
                  <a:srgbClr val="2C2B2D"/>
                </a:solidFill>
                <a:latin typeface="Montserrat Extra-Bold"/>
              </a:rPr>
              <a:t>.....</a:t>
            </a:r>
          </a:p>
        </p:txBody>
      </p:sp>
      <p:sp>
        <p:nvSpPr>
          <p:cNvPr name="TextBox 48" id="48"/>
          <p:cNvSpPr txBox="true"/>
          <p:nvPr/>
        </p:nvSpPr>
        <p:spPr>
          <a:xfrm rot="0">
            <a:off x="2044015" y="3207139"/>
            <a:ext cx="402851" cy="512313"/>
          </a:xfrm>
          <a:prstGeom prst="rect">
            <a:avLst/>
          </a:prstGeom>
        </p:spPr>
        <p:txBody>
          <a:bodyPr anchor="t" rtlCol="false" tIns="0" lIns="0" bIns="0" rIns="0">
            <a:spAutoFit/>
          </a:bodyPr>
          <a:lstStyle/>
          <a:p>
            <a:pPr algn="ctr">
              <a:lnSpc>
                <a:spcPts val="3990"/>
              </a:lnSpc>
              <a:spcBef>
                <a:spcPct val="0"/>
              </a:spcBef>
            </a:pPr>
            <a:r>
              <a:rPr lang="en-US" sz="3500">
                <a:solidFill>
                  <a:srgbClr val="FFFFFF"/>
                </a:solidFill>
                <a:latin typeface="Montserrat Extra-Bold"/>
              </a:rPr>
              <a:t>1</a:t>
            </a:r>
          </a:p>
        </p:txBody>
      </p:sp>
      <p:sp>
        <p:nvSpPr>
          <p:cNvPr name="TextBox 49" id="49"/>
          <p:cNvSpPr txBox="true"/>
          <p:nvPr/>
        </p:nvSpPr>
        <p:spPr>
          <a:xfrm rot="0">
            <a:off x="11052317" y="4386957"/>
            <a:ext cx="402851" cy="512313"/>
          </a:xfrm>
          <a:prstGeom prst="rect">
            <a:avLst/>
          </a:prstGeom>
        </p:spPr>
        <p:txBody>
          <a:bodyPr anchor="t" rtlCol="false" tIns="0" lIns="0" bIns="0" rIns="0">
            <a:spAutoFit/>
          </a:bodyPr>
          <a:lstStyle/>
          <a:p>
            <a:pPr algn="ctr">
              <a:lnSpc>
                <a:spcPts val="3990"/>
              </a:lnSpc>
              <a:spcBef>
                <a:spcPct val="0"/>
              </a:spcBef>
            </a:pPr>
            <a:r>
              <a:rPr lang="en-US" sz="3500">
                <a:solidFill>
                  <a:srgbClr val="FFFFFF"/>
                </a:solidFill>
                <a:latin typeface="Montserrat Extra-Bold"/>
              </a:rPr>
              <a:t>6</a:t>
            </a:r>
          </a:p>
        </p:txBody>
      </p:sp>
      <p:sp>
        <p:nvSpPr>
          <p:cNvPr name="TextBox 50" id="50"/>
          <p:cNvSpPr txBox="true"/>
          <p:nvPr/>
        </p:nvSpPr>
        <p:spPr>
          <a:xfrm rot="0">
            <a:off x="2996938" y="4405468"/>
            <a:ext cx="3896304" cy="352010"/>
          </a:xfrm>
          <a:prstGeom prst="rect">
            <a:avLst/>
          </a:prstGeom>
        </p:spPr>
        <p:txBody>
          <a:bodyPr anchor="t" rtlCol="false" tIns="0" lIns="0" bIns="0" rIns="0">
            <a:spAutoFit/>
          </a:bodyPr>
          <a:lstStyle/>
          <a:p>
            <a:pPr>
              <a:lnSpc>
                <a:spcPts val="2787"/>
              </a:lnSpc>
              <a:spcBef>
                <a:spcPct val="0"/>
              </a:spcBef>
            </a:pPr>
            <a:r>
              <a:rPr lang="en-US" sz="2445">
                <a:solidFill>
                  <a:srgbClr val="2C2B2D"/>
                </a:solidFill>
                <a:latin typeface="Montserrat Extra-Bold"/>
              </a:rPr>
              <a:t>......</a:t>
            </a:r>
          </a:p>
        </p:txBody>
      </p:sp>
      <p:sp>
        <p:nvSpPr>
          <p:cNvPr name="TextBox 51" id="51"/>
          <p:cNvSpPr txBox="true"/>
          <p:nvPr/>
        </p:nvSpPr>
        <p:spPr>
          <a:xfrm rot="0">
            <a:off x="2044015" y="4325300"/>
            <a:ext cx="402851" cy="512313"/>
          </a:xfrm>
          <a:prstGeom prst="rect">
            <a:avLst/>
          </a:prstGeom>
        </p:spPr>
        <p:txBody>
          <a:bodyPr anchor="t" rtlCol="false" tIns="0" lIns="0" bIns="0" rIns="0">
            <a:spAutoFit/>
          </a:bodyPr>
          <a:lstStyle/>
          <a:p>
            <a:pPr algn="ctr">
              <a:lnSpc>
                <a:spcPts val="3990"/>
              </a:lnSpc>
              <a:spcBef>
                <a:spcPct val="0"/>
              </a:spcBef>
            </a:pPr>
            <a:r>
              <a:rPr lang="en-US" sz="3500">
                <a:solidFill>
                  <a:srgbClr val="FFFFFF"/>
                </a:solidFill>
                <a:latin typeface="Montserrat Extra-Bold"/>
              </a:rPr>
              <a:t>2</a:t>
            </a:r>
          </a:p>
        </p:txBody>
      </p:sp>
      <p:sp>
        <p:nvSpPr>
          <p:cNvPr name="TextBox 52" id="52"/>
          <p:cNvSpPr txBox="true"/>
          <p:nvPr/>
        </p:nvSpPr>
        <p:spPr>
          <a:xfrm rot="0">
            <a:off x="11052317" y="5506221"/>
            <a:ext cx="402851" cy="512313"/>
          </a:xfrm>
          <a:prstGeom prst="rect">
            <a:avLst/>
          </a:prstGeom>
        </p:spPr>
        <p:txBody>
          <a:bodyPr anchor="t" rtlCol="false" tIns="0" lIns="0" bIns="0" rIns="0">
            <a:spAutoFit/>
          </a:bodyPr>
          <a:lstStyle/>
          <a:p>
            <a:pPr algn="ctr">
              <a:lnSpc>
                <a:spcPts val="3990"/>
              </a:lnSpc>
              <a:spcBef>
                <a:spcPct val="0"/>
              </a:spcBef>
            </a:pPr>
            <a:r>
              <a:rPr lang="en-US" sz="3500">
                <a:solidFill>
                  <a:srgbClr val="FFFFFF"/>
                </a:solidFill>
                <a:latin typeface="Montserrat Extra-Bold"/>
              </a:rPr>
              <a:t>7</a:t>
            </a:r>
          </a:p>
        </p:txBody>
      </p:sp>
      <p:sp>
        <p:nvSpPr>
          <p:cNvPr name="TextBox 53" id="53"/>
          <p:cNvSpPr txBox="true"/>
          <p:nvPr/>
        </p:nvSpPr>
        <p:spPr>
          <a:xfrm rot="0">
            <a:off x="2044015" y="5504014"/>
            <a:ext cx="402851" cy="512313"/>
          </a:xfrm>
          <a:prstGeom prst="rect">
            <a:avLst/>
          </a:prstGeom>
        </p:spPr>
        <p:txBody>
          <a:bodyPr anchor="t" rtlCol="false" tIns="0" lIns="0" bIns="0" rIns="0">
            <a:spAutoFit/>
          </a:bodyPr>
          <a:lstStyle/>
          <a:p>
            <a:pPr algn="ctr">
              <a:lnSpc>
                <a:spcPts val="3990"/>
              </a:lnSpc>
              <a:spcBef>
                <a:spcPct val="0"/>
              </a:spcBef>
            </a:pPr>
            <a:r>
              <a:rPr lang="en-US" sz="3500">
                <a:solidFill>
                  <a:srgbClr val="FFFFFF"/>
                </a:solidFill>
                <a:latin typeface="Montserrat Extra-Bold"/>
              </a:rPr>
              <a:t>3</a:t>
            </a:r>
          </a:p>
        </p:txBody>
      </p:sp>
      <p:sp>
        <p:nvSpPr>
          <p:cNvPr name="TextBox 54" id="54"/>
          <p:cNvSpPr txBox="true"/>
          <p:nvPr/>
        </p:nvSpPr>
        <p:spPr>
          <a:xfrm rot="0">
            <a:off x="11051718" y="6684936"/>
            <a:ext cx="404050" cy="512313"/>
          </a:xfrm>
          <a:prstGeom prst="rect">
            <a:avLst/>
          </a:prstGeom>
        </p:spPr>
        <p:txBody>
          <a:bodyPr anchor="t" rtlCol="false" tIns="0" lIns="0" bIns="0" rIns="0">
            <a:spAutoFit/>
          </a:bodyPr>
          <a:lstStyle/>
          <a:p>
            <a:pPr algn="ctr">
              <a:lnSpc>
                <a:spcPts val="3990"/>
              </a:lnSpc>
              <a:spcBef>
                <a:spcPct val="0"/>
              </a:spcBef>
            </a:pPr>
            <a:r>
              <a:rPr lang="en-US" sz="3500">
                <a:solidFill>
                  <a:srgbClr val="FFFFFF"/>
                </a:solidFill>
                <a:latin typeface="Montserrat Extra-Bold"/>
              </a:rPr>
              <a:t>8</a:t>
            </a:r>
          </a:p>
        </p:txBody>
      </p:sp>
      <p:sp>
        <p:nvSpPr>
          <p:cNvPr name="TextBox 55" id="55"/>
          <p:cNvSpPr txBox="true"/>
          <p:nvPr/>
        </p:nvSpPr>
        <p:spPr>
          <a:xfrm rot="0">
            <a:off x="2044015" y="6686039"/>
            <a:ext cx="402851" cy="512313"/>
          </a:xfrm>
          <a:prstGeom prst="rect">
            <a:avLst/>
          </a:prstGeom>
        </p:spPr>
        <p:txBody>
          <a:bodyPr anchor="t" rtlCol="false" tIns="0" lIns="0" bIns="0" rIns="0">
            <a:spAutoFit/>
          </a:bodyPr>
          <a:lstStyle/>
          <a:p>
            <a:pPr algn="ctr">
              <a:lnSpc>
                <a:spcPts val="3990"/>
              </a:lnSpc>
              <a:spcBef>
                <a:spcPct val="0"/>
              </a:spcBef>
            </a:pPr>
            <a:r>
              <a:rPr lang="en-US" sz="3500">
                <a:solidFill>
                  <a:srgbClr val="FFFFFF"/>
                </a:solidFill>
                <a:latin typeface="Montserrat Extra-Bold"/>
              </a:rPr>
              <a:t>4</a:t>
            </a:r>
          </a:p>
        </p:txBody>
      </p:sp>
      <p:sp>
        <p:nvSpPr>
          <p:cNvPr name="TextBox 56" id="56"/>
          <p:cNvSpPr txBox="true"/>
          <p:nvPr/>
        </p:nvSpPr>
        <p:spPr>
          <a:xfrm rot="0">
            <a:off x="11051718" y="3207139"/>
            <a:ext cx="404050" cy="512313"/>
          </a:xfrm>
          <a:prstGeom prst="rect">
            <a:avLst/>
          </a:prstGeom>
        </p:spPr>
        <p:txBody>
          <a:bodyPr anchor="t" rtlCol="false" tIns="0" lIns="0" bIns="0" rIns="0">
            <a:spAutoFit/>
          </a:bodyPr>
          <a:lstStyle/>
          <a:p>
            <a:pPr algn="ctr">
              <a:lnSpc>
                <a:spcPts val="3990"/>
              </a:lnSpc>
              <a:spcBef>
                <a:spcPct val="0"/>
              </a:spcBef>
            </a:pPr>
            <a:r>
              <a:rPr lang="en-US" sz="3500">
                <a:solidFill>
                  <a:srgbClr val="FFFFFF"/>
                </a:solidFill>
                <a:latin typeface="Montserrat Extra-Bold"/>
              </a:rPr>
              <a:t>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936404" y="-264311"/>
            <a:ext cx="3086100" cy="1031992"/>
            <a:chOff x="0" y="0"/>
            <a:chExt cx="812800" cy="271800"/>
          </a:xfrm>
        </p:grpSpPr>
        <p:sp>
          <p:nvSpPr>
            <p:cNvPr name="Freeform 3" id="3"/>
            <p:cNvSpPr/>
            <p:nvPr/>
          </p:nvSpPr>
          <p:spPr>
            <a:xfrm>
              <a:off x="0" y="0"/>
              <a:ext cx="812800" cy="271800"/>
            </a:xfrm>
            <a:custGeom>
              <a:avLst/>
              <a:gdLst/>
              <a:ahLst/>
              <a:cxnLst/>
              <a:rect r="r" b="b" t="t" l="l"/>
              <a:pathLst>
                <a:path h="271800" w="812800">
                  <a:moveTo>
                    <a:pt x="0" y="0"/>
                  </a:moveTo>
                  <a:lnTo>
                    <a:pt x="812800" y="0"/>
                  </a:lnTo>
                  <a:lnTo>
                    <a:pt x="812800" y="271800"/>
                  </a:lnTo>
                  <a:lnTo>
                    <a:pt x="0" y="271800"/>
                  </a:lnTo>
                  <a:close/>
                </a:path>
              </a:pathLst>
            </a:custGeom>
            <a:solidFill>
              <a:srgbClr val="D85300">
                <a:alpha val="64706"/>
              </a:srgbClr>
            </a:solidFill>
          </p:spPr>
        </p:sp>
        <p:sp>
          <p:nvSpPr>
            <p:cNvPr name="TextBox 4" id="4"/>
            <p:cNvSpPr txBox="true"/>
            <p:nvPr/>
          </p:nvSpPr>
          <p:spPr>
            <a:xfrm>
              <a:off x="0" y="0"/>
              <a:ext cx="812800" cy="812800"/>
            </a:xfrm>
            <a:prstGeom prst="rect">
              <a:avLst/>
            </a:prstGeom>
          </p:spPr>
          <p:txBody>
            <a:bodyPr anchor="ctr" rtlCol="false" tIns="50800" lIns="50800" bIns="50800" rIns="50800"/>
            <a:lstStyle/>
            <a:p>
              <a:pPr algn="ctr">
                <a:lnSpc>
                  <a:spcPts val="1758"/>
                </a:lnSpc>
              </a:pPr>
            </a:p>
          </p:txBody>
        </p:sp>
      </p:grpSp>
      <p:grpSp>
        <p:nvGrpSpPr>
          <p:cNvPr name="Group 5" id="5"/>
          <p:cNvGrpSpPr/>
          <p:nvPr/>
        </p:nvGrpSpPr>
        <p:grpSpPr>
          <a:xfrm rot="0">
            <a:off x="-213823" y="5143500"/>
            <a:ext cx="18715646" cy="5331071"/>
            <a:chOff x="0" y="0"/>
            <a:chExt cx="4929224" cy="1404068"/>
          </a:xfrm>
        </p:grpSpPr>
        <p:sp>
          <p:nvSpPr>
            <p:cNvPr name="Freeform 6" id="6"/>
            <p:cNvSpPr/>
            <p:nvPr/>
          </p:nvSpPr>
          <p:spPr>
            <a:xfrm>
              <a:off x="0" y="0"/>
              <a:ext cx="4929224" cy="1404068"/>
            </a:xfrm>
            <a:custGeom>
              <a:avLst/>
              <a:gdLst/>
              <a:ahLst/>
              <a:cxnLst/>
              <a:rect r="r" b="b" t="t" l="l"/>
              <a:pathLst>
                <a:path h="1404068" w="4929224">
                  <a:moveTo>
                    <a:pt x="0" y="0"/>
                  </a:moveTo>
                  <a:lnTo>
                    <a:pt x="4929224" y="0"/>
                  </a:lnTo>
                  <a:lnTo>
                    <a:pt x="4929224" y="1404068"/>
                  </a:lnTo>
                  <a:lnTo>
                    <a:pt x="0" y="1404068"/>
                  </a:lnTo>
                  <a:close/>
                </a:path>
              </a:pathLst>
            </a:custGeom>
            <a:solidFill>
              <a:srgbClr val="D85300"/>
            </a:solidFill>
          </p:spPr>
        </p:sp>
        <p:sp>
          <p:nvSpPr>
            <p:cNvPr name="TextBox 7" id="7"/>
            <p:cNvSpPr txBox="true"/>
            <p:nvPr/>
          </p:nvSpPr>
          <p:spPr>
            <a:xfrm>
              <a:off x="0" y="19050"/>
              <a:ext cx="812800" cy="793750"/>
            </a:xfrm>
            <a:prstGeom prst="rect">
              <a:avLst/>
            </a:prstGeom>
          </p:spPr>
          <p:txBody>
            <a:bodyPr anchor="ctr" rtlCol="false" tIns="50800" lIns="50800" bIns="50800" rIns="50800"/>
            <a:lstStyle/>
            <a:p>
              <a:pPr algn="ctr">
                <a:lnSpc>
                  <a:spcPts val="2787"/>
                </a:lnSpc>
              </a:pPr>
            </a:p>
          </p:txBody>
        </p:sp>
      </p:grpSp>
      <p:sp>
        <p:nvSpPr>
          <p:cNvPr name="AutoShape 8" id="8"/>
          <p:cNvSpPr/>
          <p:nvPr/>
        </p:nvSpPr>
        <p:spPr>
          <a:xfrm rot="0">
            <a:off x="8013658" y="2337047"/>
            <a:ext cx="2260685" cy="0"/>
          </a:xfrm>
          <a:prstGeom prst="line">
            <a:avLst/>
          </a:prstGeom>
          <a:ln cap="flat" w="47625">
            <a:solidFill>
              <a:srgbClr val="D85300"/>
            </a:solidFill>
            <a:prstDash val="solid"/>
            <a:headEnd type="none" len="sm" w="sm"/>
            <a:tailEnd type="none" len="sm" w="sm"/>
          </a:ln>
        </p:spPr>
      </p:sp>
      <p:grpSp>
        <p:nvGrpSpPr>
          <p:cNvPr name="Group 9" id="9"/>
          <p:cNvGrpSpPr/>
          <p:nvPr/>
        </p:nvGrpSpPr>
        <p:grpSpPr>
          <a:xfrm rot="0">
            <a:off x="588231" y="3437169"/>
            <a:ext cx="6233366" cy="6315111"/>
            <a:chOff x="0" y="0"/>
            <a:chExt cx="8311154" cy="8420148"/>
          </a:xfrm>
        </p:grpSpPr>
        <p:pic>
          <p:nvPicPr>
            <p:cNvPr name="Picture 10" id="10"/>
            <p:cNvPicPr>
              <a:picLocks noChangeAspect="true"/>
            </p:cNvPicPr>
            <p:nvPr/>
          </p:nvPicPr>
          <p:blipFill>
            <a:blip r:embed="rId2"/>
            <a:srcRect l="0" t="16187" r="0" b="16187"/>
            <a:stretch>
              <a:fillRect/>
            </a:stretch>
          </p:blipFill>
          <p:spPr>
            <a:xfrm>
              <a:off x="0" y="0"/>
              <a:ext cx="8311154" cy="8420148"/>
            </a:xfrm>
            <a:prstGeom prst="rect">
              <a:avLst/>
            </a:prstGeom>
          </p:spPr>
        </p:pic>
      </p:grpSp>
      <p:grpSp>
        <p:nvGrpSpPr>
          <p:cNvPr name="Group 11" id="11"/>
          <p:cNvGrpSpPr/>
          <p:nvPr/>
        </p:nvGrpSpPr>
        <p:grpSpPr>
          <a:xfrm rot="0">
            <a:off x="7229364" y="1421430"/>
            <a:ext cx="699042" cy="699042"/>
            <a:chOff x="0" y="0"/>
            <a:chExt cx="812800" cy="812800"/>
          </a:xfrm>
        </p:grpSpPr>
        <p:sp>
          <p:nvSpPr>
            <p:cNvPr name="Freeform 12" id="12"/>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8530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pic>
        <p:nvPicPr>
          <p:cNvPr name="Picture 14" id="1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0" y="22180"/>
            <a:ext cx="2447466" cy="2013040"/>
          </a:xfrm>
          <a:prstGeom prst="rect">
            <a:avLst/>
          </a:prstGeom>
        </p:spPr>
      </p:pic>
      <p:grpSp>
        <p:nvGrpSpPr>
          <p:cNvPr name="Group 15" id="15"/>
          <p:cNvGrpSpPr/>
          <p:nvPr/>
        </p:nvGrpSpPr>
        <p:grpSpPr>
          <a:xfrm rot="0">
            <a:off x="2502872" y="9466698"/>
            <a:ext cx="2404083" cy="571164"/>
            <a:chOff x="0" y="0"/>
            <a:chExt cx="633174" cy="150430"/>
          </a:xfrm>
        </p:grpSpPr>
        <p:sp>
          <p:nvSpPr>
            <p:cNvPr name="Freeform 16" id="16"/>
            <p:cNvSpPr/>
            <p:nvPr/>
          </p:nvSpPr>
          <p:spPr>
            <a:xfrm>
              <a:off x="0" y="0"/>
              <a:ext cx="633174" cy="150430"/>
            </a:xfrm>
            <a:custGeom>
              <a:avLst/>
              <a:gdLst/>
              <a:ahLst/>
              <a:cxnLst/>
              <a:rect r="r" b="b" t="t" l="l"/>
              <a:pathLst>
                <a:path h="150430" w="633174">
                  <a:moveTo>
                    <a:pt x="0" y="0"/>
                  </a:moveTo>
                  <a:lnTo>
                    <a:pt x="633174" y="0"/>
                  </a:lnTo>
                  <a:lnTo>
                    <a:pt x="633174" y="150430"/>
                  </a:lnTo>
                  <a:lnTo>
                    <a:pt x="0" y="150430"/>
                  </a:lnTo>
                  <a:close/>
                </a:path>
              </a:pathLst>
            </a:custGeom>
            <a:solidFill>
              <a:srgbClr val="FFFFFF"/>
            </a:solidFill>
          </p:spPr>
        </p:sp>
        <p:sp>
          <p:nvSpPr>
            <p:cNvPr name="TextBox 17" id="17"/>
            <p:cNvSpPr txBox="true"/>
            <p:nvPr/>
          </p:nvSpPr>
          <p:spPr>
            <a:xfrm>
              <a:off x="0" y="19050"/>
              <a:ext cx="812800" cy="793750"/>
            </a:xfrm>
            <a:prstGeom prst="rect">
              <a:avLst/>
            </a:prstGeom>
          </p:spPr>
          <p:txBody>
            <a:bodyPr anchor="ctr" rtlCol="false" tIns="50800" lIns="50800" bIns="50800" rIns="50800"/>
            <a:lstStyle/>
            <a:p>
              <a:pPr algn="ctr">
                <a:lnSpc>
                  <a:spcPts val="2787"/>
                </a:lnSpc>
              </a:pPr>
            </a:p>
          </p:txBody>
        </p:sp>
      </p:grpSp>
      <p:grpSp>
        <p:nvGrpSpPr>
          <p:cNvPr name="Group 18" id="18"/>
          <p:cNvGrpSpPr/>
          <p:nvPr/>
        </p:nvGrpSpPr>
        <p:grpSpPr>
          <a:xfrm rot="0">
            <a:off x="2502872" y="3151587"/>
            <a:ext cx="2404083" cy="571164"/>
            <a:chOff x="0" y="0"/>
            <a:chExt cx="633174" cy="150430"/>
          </a:xfrm>
        </p:grpSpPr>
        <p:sp>
          <p:nvSpPr>
            <p:cNvPr name="Freeform 19" id="19"/>
            <p:cNvSpPr/>
            <p:nvPr/>
          </p:nvSpPr>
          <p:spPr>
            <a:xfrm>
              <a:off x="0" y="0"/>
              <a:ext cx="633174" cy="150430"/>
            </a:xfrm>
            <a:custGeom>
              <a:avLst/>
              <a:gdLst/>
              <a:ahLst/>
              <a:cxnLst/>
              <a:rect r="r" b="b" t="t" l="l"/>
              <a:pathLst>
                <a:path h="150430" w="633174">
                  <a:moveTo>
                    <a:pt x="0" y="0"/>
                  </a:moveTo>
                  <a:lnTo>
                    <a:pt x="633174" y="0"/>
                  </a:lnTo>
                  <a:lnTo>
                    <a:pt x="633174" y="150430"/>
                  </a:lnTo>
                  <a:lnTo>
                    <a:pt x="0" y="150430"/>
                  </a:lnTo>
                  <a:close/>
                </a:path>
              </a:pathLst>
            </a:custGeom>
            <a:solidFill>
              <a:srgbClr val="D85300"/>
            </a:solidFill>
          </p:spPr>
        </p:sp>
        <p:sp>
          <p:nvSpPr>
            <p:cNvPr name="TextBox 20" id="20"/>
            <p:cNvSpPr txBox="true"/>
            <p:nvPr/>
          </p:nvSpPr>
          <p:spPr>
            <a:xfrm>
              <a:off x="0" y="19050"/>
              <a:ext cx="812800" cy="793750"/>
            </a:xfrm>
            <a:prstGeom prst="rect">
              <a:avLst/>
            </a:prstGeom>
          </p:spPr>
          <p:txBody>
            <a:bodyPr anchor="ctr" rtlCol="false" tIns="50800" lIns="50800" bIns="50800" rIns="50800"/>
            <a:lstStyle/>
            <a:p>
              <a:pPr algn="ctr">
                <a:lnSpc>
                  <a:spcPts val="2787"/>
                </a:lnSpc>
              </a:pPr>
            </a:p>
          </p:txBody>
        </p:sp>
      </p:grpSp>
      <p:sp>
        <p:nvSpPr>
          <p:cNvPr name="TextBox 21" id="21"/>
          <p:cNvSpPr txBox="true"/>
          <p:nvPr/>
        </p:nvSpPr>
        <p:spPr>
          <a:xfrm rot="0">
            <a:off x="7116023" y="1663417"/>
            <a:ext cx="4055955" cy="673630"/>
          </a:xfrm>
          <a:prstGeom prst="rect">
            <a:avLst/>
          </a:prstGeom>
        </p:spPr>
        <p:txBody>
          <a:bodyPr anchor="t" rtlCol="false" tIns="0" lIns="0" bIns="0" rIns="0">
            <a:spAutoFit/>
          </a:bodyPr>
          <a:lstStyle/>
          <a:p>
            <a:pPr algn="ctr">
              <a:lnSpc>
                <a:spcPts val="5304"/>
              </a:lnSpc>
              <a:spcBef>
                <a:spcPct val="0"/>
              </a:spcBef>
            </a:pPr>
            <a:r>
              <a:rPr lang="en-US" sz="4652">
                <a:solidFill>
                  <a:srgbClr val="2C2B2D"/>
                </a:solidFill>
                <a:latin typeface="Montserrat Extra-Bold"/>
              </a:rPr>
              <a:t>ABOUT US</a:t>
            </a:r>
          </a:p>
        </p:txBody>
      </p:sp>
      <p:sp>
        <p:nvSpPr>
          <p:cNvPr name="TextBox 22" id="22"/>
          <p:cNvSpPr txBox="true"/>
          <p:nvPr/>
        </p:nvSpPr>
        <p:spPr>
          <a:xfrm rot="0">
            <a:off x="7709431" y="5502858"/>
            <a:ext cx="9539615" cy="2322567"/>
          </a:xfrm>
          <a:prstGeom prst="rect">
            <a:avLst/>
          </a:prstGeom>
        </p:spPr>
        <p:txBody>
          <a:bodyPr anchor="t" rtlCol="false" tIns="0" lIns="0" bIns="0" rIns="0">
            <a:spAutoFit/>
          </a:bodyPr>
          <a:lstStyle/>
          <a:p>
            <a:pPr>
              <a:lnSpc>
                <a:spcPts val="3741"/>
              </a:lnSpc>
            </a:pPr>
            <a:r>
              <a:rPr lang="en-US" sz="2672">
                <a:solidFill>
                  <a:srgbClr val="FFFFFF"/>
                </a:solidFill>
                <a:latin typeface="Montserrat Bold"/>
              </a:rPr>
              <a:t>Lorem ipsum dolor sit amet, consectetur adipisicing elit, sed do eiusmod tempor incididunt ut labore et dolore magna aliqua. Lorem ipsum dolor sit amet, consectetur adipisicing elit, sed do eiusmod tempor incididunt ut labore et dolore magna aliqua.</a:t>
            </a:r>
          </a:p>
        </p:txBody>
      </p:sp>
      <p:sp>
        <p:nvSpPr>
          <p:cNvPr name="TextBox 23" id="23"/>
          <p:cNvSpPr txBox="true"/>
          <p:nvPr/>
        </p:nvSpPr>
        <p:spPr>
          <a:xfrm rot="0">
            <a:off x="7709431" y="9337771"/>
            <a:ext cx="7399883" cy="414509"/>
          </a:xfrm>
          <a:prstGeom prst="rect">
            <a:avLst/>
          </a:prstGeom>
        </p:spPr>
        <p:txBody>
          <a:bodyPr anchor="t" rtlCol="false" tIns="0" lIns="0" bIns="0" rIns="0">
            <a:spAutoFit/>
          </a:bodyPr>
          <a:lstStyle/>
          <a:p>
            <a:pPr>
              <a:lnSpc>
                <a:spcPts val="3403"/>
              </a:lnSpc>
            </a:pPr>
            <a:r>
              <a:rPr lang="en-US" spc="580" sz="2430">
                <a:solidFill>
                  <a:srgbClr val="FFFFFF"/>
                </a:solidFill>
                <a:latin typeface="Montserrat Semi-Bold"/>
              </a:rPr>
              <a:t>WWW.VOLUME.COM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936404" y="-264311"/>
            <a:ext cx="3086100" cy="1031992"/>
            <a:chOff x="0" y="0"/>
            <a:chExt cx="812800" cy="271800"/>
          </a:xfrm>
        </p:grpSpPr>
        <p:sp>
          <p:nvSpPr>
            <p:cNvPr name="Freeform 3" id="3"/>
            <p:cNvSpPr/>
            <p:nvPr/>
          </p:nvSpPr>
          <p:spPr>
            <a:xfrm>
              <a:off x="0" y="0"/>
              <a:ext cx="812800" cy="271800"/>
            </a:xfrm>
            <a:custGeom>
              <a:avLst/>
              <a:gdLst/>
              <a:ahLst/>
              <a:cxnLst/>
              <a:rect r="r" b="b" t="t" l="l"/>
              <a:pathLst>
                <a:path h="271800" w="812800">
                  <a:moveTo>
                    <a:pt x="0" y="0"/>
                  </a:moveTo>
                  <a:lnTo>
                    <a:pt x="812800" y="0"/>
                  </a:lnTo>
                  <a:lnTo>
                    <a:pt x="812800" y="271800"/>
                  </a:lnTo>
                  <a:lnTo>
                    <a:pt x="0" y="271800"/>
                  </a:lnTo>
                  <a:close/>
                </a:path>
              </a:pathLst>
            </a:custGeom>
            <a:solidFill>
              <a:srgbClr val="D85300">
                <a:alpha val="64706"/>
              </a:srgbClr>
            </a:solidFill>
          </p:spPr>
        </p:sp>
        <p:sp>
          <p:nvSpPr>
            <p:cNvPr name="TextBox 4" id="4"/>
            <p:cNvSpPr txBox="true"/>
            <p:nvPr/>
          </p:nvSpPr>
          <p:spPr>
            <a:xfrm>
              <a:off x="0" y="0"/>
              <a:ext cx="812800" cy="812800"/>
            </a:xfrm>
            <a:prstGeom prst="rect">
              <a:avLst/>
            </a:prstGeom>
          </p:spPr>
          <p:txBody>
            <a:bodyPr anchor="ctr" rtlCol="false" tIns="50800" lIns="50800" bIns="50800" rIns="50800"/>
            <a:lstStyle/>
            <a:p>
              <a:pPr algn="ctr">
                <a:lnSpc>
                  <a:spcPts val="1758"/>
                </a:lnSpc>
              </a:pPr>
            </a:p>
          </p:txBody>
        </p:sp>
      </p:grpSp>
      <p:grpSp>
        <p:nvGrpSpPr>
          <p:cNvPr name="Group 5" id="5"/>
          <p:cNvGrpSpPr/>
          <p:nvPr/>
        </p:nvGrpSpPr>
        <p:grpSpPr>
          <a:xfrm rot="0">
            <a:off x="-213823" y="5143500"/>
            <a:ext cx="18715646" cy="5331071"/>
            <a:chOff x="0" y="0"/>
            <a:chExt cx="4929224" cy="1404068"/>
          </a:xfrm>
        </p:grpSpPr>
        <p:sp>
          <p:nvSpPr>
            <p:cNvPr name="Freeform 6" id="6"/>
            <p:cNvSpPr/>
            <p:nvPr/>
          </p:nvSpPr>
          <p:spPr>
            <a:xfrm>
              <a:off x="0" y="0"/>
              <a:ext cx="4929224" cy="1404068"/>
            </a:xfrm>
            <a:custGeom>
              <a:avLst/>
              <a:gdLst/>
              <a:ahLst/>
              <a:cxnLst/>
              <a:rect r="r" b="b" t="t" l="l"/>
              <a:pathLst>
                <a:path h="1404068" w="4929224">
                  <a:moveTo>
                    <a:pt x="0" y="0"/>
                  </a:moveTo>
                  <a:lnTo>
                    <a:pt x="4929224" y="0"/>
                  </a:lnTo>
                  <a:lnTo>
                    <a:pt x="4929224" y="1404068"/>
                  </a:lnTo>
                  <a:lnTo>
                    <a:pt x="0" y="1404068"/>
                  </a:lnTo>
                  <a:close/>
                </a:path>
              </a:pathLst>
            </a:custGeom>
            <a:solidFill>
              <a:srgbClr val="D85300"/>
            </a:solidFill>
          </p:spPr>
        </p:sp>
        <p:sp>
          <p:nvSpPr>
            <p:cNvPr name="TextBox 7" id="7"/>
            <p:cNvSpPr txBox="true"/>
            <p:nvPr/>
          </p:nvSpPr>
          <p:spPr>
            <a:xfrm>
              <a:off x="0" y="19050"/>
              <a:ext cx="812800" cy="793750"/>
            </a:xfrm>
            <a:prstGeom prst="rect">
              <a:avLst/>
            </a:prstGeom>
          </p:spPr>
          <p:txBody>
            <a:bodyPr anchor="ctr" rtlCol="false" tIns="50800" lIns="50800" bIns="50800" rIns="50800"/>
            <a:lstStyle/>
            <a:p>
              <a:pPr algn="ctr">
                <a:lnSpc>
                  <a:spcPts val="2787"/>
                </a:lnSpc>
              </a:pPr>
            </a:p>
          </p:txBody>
        </p:sp>
      </p:grpSp>
      <p:grpSp>
        <p:nvGrpSpPr>
          <p:cNvPr name="Group 8" id="8"/>
          <p:cNvGrpSpPr/>
          <p:nvPr/>
        </p:nvGrpSpPr>
        <p:grpSpPr>
          <a:xfrm rot="0">
            <a:off x="6419469" y="1421430"/>
            <a:ext cx="699042" cy="699042"/>
            <a:chOff x="0" y="0"/>
            <a:chExt cx="812800" cy="812800"/>
          </a:xfrm>
        </p:grpSpPr>
        <p:sp>
          <p:nvSpPr>
            <p:cNvPr name="Freeform 9" id="9"/>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8530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6604510" y="1663417"/>
            <a:ext cx="5078980" cy="673630"/>
          </a:xfrm>
          <a:prstGeom prst="rect">
            <a:avLst/>
          </a:prstGeom>
        </p:spPr>
        <p:txBody>
          <a:bodyPr anchor="t" rtlCol="false" tIns="0" lIns="0" bIns="0" rIns="0">
            <a:spAutoFit/>
          </a:bodyPr>
          <a:lstStyle/>
          <a:p>
            <a:pPr algn="ctr">
              <a:lnSpc>
                <a:spcPts val="5304"/>
              </a:lnSpc>
              <a:spcBef>
                <a:spcPct val="0"/>
              </a:spcBef>
            </a:pPr>
            <a:r>
              <a:rPr lang="en-US" sz="4652">
                <a:solidFill>
                  <a:srgbClr val="2C2B2D"/>
                </a:solidFill>
                <a:latin typeface="Montserrat Extra-Bold"/>
              </a:rPr>
              <a:t>TITLE</a:t>
            </a:r>
          </a:p>
        </p:txBody>
      </p:sp>
      <p:sp>
        <p:nvSpPr>
          <p:cNvPr name="AutoShape 12" id="12"/>
          <p:cNvSpPr/>
          <p:nvPr/>
        </p:nvSpPr>
        <p:spPr>
          <a:xfrm rot="0">
            <a:off x="8013658" y="2979984"/>
            <a:ext cx="2260685" cy="0"/>
          </a:xfrm>
          <a:prstGeom prst="line">
            <a:avLst/>
          </a:prstGeom>
          <a:ln cap="flat" w="47625">
            <a:solidFill>
              <a:srgbClr val="D85300"/>
            </a:solidFill>
            <a:prstDash val="solid"/>
            <a:headEnd type="none" len="sm" w="sm"/>
            <a:tailEnd type="none" len="sm" w="sm"/>
          </a:ln>
        </p:spPr>
      </p:sp>
      <p:grpSp>
        <p:nvGrpSpPr>
          <p:cNvPr name="Group 13" id="13"/>
          <p:cNvGrpSpPr>
            <a:grpSpLocks noChangeAspect="true"/>
          </p:cNvGrpSpPr>
          <p:nvPr/>
        </p:nvGrpSpPr>
        <p:grpSpPr>
          <a:xfrm rot="0">
            <a:off x="1226407" y="3640350"/>
            <a:ext cx="3018090" cy="3006300"/>
            <a:chOff x="0" y="0"/>
            <a:chExt cx="6502400" cy="6477000"/>
          </a:xfrm>
        </p:grpSpPr>
        <p:sp>
          <p:nvSpPr>
            <p:cNvPr name="Freeform 14" id="14"/>
            <p:cNvSpPr/>
            <p:nvPr/>
          </p:nvSpPr>
          <p:spPr>
            <a:xfrm>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FFFFFF"/>
            </a:solidFill>
            <a:ln>
              <a:solidFill>
                <a:srgbClr val="000000"/>
              </a:solidFill>
            </a:ln>
          </p:spPr>
        </p:sp>
        <p:sp>
          <p:nvSpPr>
            <p:cNvPr name="Freeform 15" id="15"/>
            <p:cNvSpPr/>
            <p:nvPr/>
          </p:nvSpPr>
          <p:spPr>
            <a:xfrm>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name="Group 16" id="16"/>
          <p:cNvGrpSpPr>
            <a:grpSpLocks noChangeAspect="true"/>
          </p:cNvGrpSpPr>
          <p:nvPr/>
        </p:nvGrpSpPr>
        <p:grpSpPr>
          <a:xfrm rot="0">
            <a:off x="5497375" y="3640350"/>
            <a:ext cx="3018090" cy="3006300"/>
            <a:chOff x="0" y="0"/>
            <a:chExt cx="6502400" cy="6477000"/>
          </a:xfrm>
        </p:grpSpPr>
        <p:sp>
          <p:nvSpPr>
            <p:cNvPr name="Freeform 17" id="17"/>
            <p:cNvSpPr/>
            <p:nvPr/>
          </p:nvSpPr>
          <p:spPr>
            <a:xfrm>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FFFFFF"/>
            </a:solidFill>
            <a:ln>
              <a:solidFill>
                <a:srgbClr val="000000"/>
              </a:solidFill>
            </a:ln>
          </p:spPr>
        </p:sp>
        <p:sp>
          <p:nvSpPr>
            <p:cNvPr name="Freeform 18" id="18"/>
            <p:cNvSpPr/>
            <p:nvPr/>
          </p:nvSpPr>
          <p:spPr>
            <a:xfrm>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name="Group 19" id="19"/>
          <p:cNvGrpSpPr>
            <a:grpSpLocks noChangeAspect="true"/>
          </p:cNvGrpSpPr>
          <p:nvPr/>
        </p:nvGrpSpPr>
        <p:grpSpPr>
          <a:xfrm rot="0">
            <a:off x="9770439" y="3640350"/>
            <a:ext cx="3018090" cy="3006300"/>
            <a:chOff x="0" y="0"/>
            <a:chExt cx="6502400" cy="6477000"/>
          </a:xfrm>
        </p:grpSpPr>
        <p:sp>
          <p:nvSpPr>
            <p:cNvPr name="Freeform 20" id="20"/>
            <p:cNvSpPr/>
            <p:nvPr/>
          </p:nvSpPr>
          <p:spPr>
            <a:xfrm>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FFFFFF"/>
            </a:solidFill>
            <a:ln>
              <a:solidFill>
                <a:srgbClr val="000000"/>
              </a:solidFill>
            </a:ln>
          </p:spPr>
        </p:sp>
        <p:sp>
          <p:nvSpPr>
            <p:cNvPr name="Freeform 21" id="21"/>
            <p:cNvSpPr/>
            <p:nvPr/>
          </p:nvSpPr>
          <p:spPr>
            <a:xfrm>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name="Group 22" id="22"/>
          <p:cNvGrpSpPr>
            <a:grpSpLocks noChangeAspect="true"/>
          </p:cNvGrpSpPr>
          <p:nvPr/>
        </p:nvGrpSpPr>
        <p:grpSpPr>
          <a:xfrm rot="0">
            <a:off x="14046671" y="3640350"/>
            <a:ext cx="3018090" cy="3006300"/>
            <a:chOff x="0" y="0"/>
            <a:chExt cx="6502400" cy="6477000"/>
          </a:xfrm>
        </p:grpSpPr>
        <p:sp>
          <p:nvSpPr>
            <p:cNvPr name="Freeform 23" id="23"/>
            <p:cNvSpPr/>
            <p:nvPr/>
          </p:nvSpPr>
          <p:spPr>
            <a:xfrm>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FFFFFF"/>
            </a:solidFill>
            <a:ln>
              <a:solidFill>
                <a:srgbClr val="000000"/>
              </a:solidFill>
            </a:ln>
          </p:spPr>
        </p:sp>
        <p:sp>
          <p:nvSpPr>
            <p:cNvPr name="Freeform 24" id="24"/>
            <p:cNvSpPr/>
            <p:nvPr/>
          </p:nvSpPr>
          <p:spPr>
            <a:xfrm>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pic>
        <p:nvPicPr>
          <p:cNvPr name="Picture 25" id="2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2221812" cy="2408469"/>
          </a:xfrm>
          <a:prstGeom prst="rect">
            <a:avLst/>
          </a:prstGeom>
        </p:spPr>
      </p:pic>
      <p:grpSp>
        <p:nvGrpSpPr>
          <p:cNvPr name="Group 26" id="26"/>
          <p:cNvGrpSpPr/>
          <p:nvPr/>
        </p:nvGrpSpPr>
        <p:grpSpPr>
          <a:xfrm rot="0">
            <a:off x="17394934" y="1204234"/>
            <a:ext cx="1786131" cy="1786131"/>
            <a:chOff x="0" y="0"/>
            <a:chExt cx="812800" cy="812800"/>
          </a:xfrm>
        </p:grpSpPr>
        <p:sp>
          <p:nvSpPr>
            <p:cNvPr name="Freeform 27" id="2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C2B2D"/>
            </a:solidFill>
          </p:spPr>
        </p:sp>
        <p:sp>
          <p:nvSpPr>
            <p:cNvPr name="TextBox 28" id="28"/>
            <p:cNvSpPr txBox="true"/>
            <p:nvPr/>
          </p:nvSpPr>
          <p:spPr>
            <a:xfrm>
              <a:off x="76200" y="95250"/>
              <a:ext cx="660400" cy="641350"/>
            </a:xfrm>
            <a:prstGeom prst="rect">
              <a:avLst/>
            </a:prstGeom>
          </p:spPr>
          <p:txBody>
            <a:bodyPr anchor="ctr" rtlCol="false" tIns="50800" lIns="50800" bIns="50800" rIns="50800"/>
            <a:lstStyle/>
            <a:p>
              <a:pPr algn="ctr">
                <a:lnSpc>
                  <a:spcPts val="2787"/>
                </a:lnSpc>
              </a:pPr>
            </a:p>
          </p:txBody>
        </p:sp>
      </p:grpSp>
      <p:sp>
        <p:nvSpPr>
          <p:cNvPr name="TextBox 29" id="29"/>
          <p:cNvSpPr txBox="true"/>
          <p:nvPr/>
        </p:nvSpPr>
        <p:spPr>
          <a:xfrm rot="0">
            <a:off x="1747022" y="6952043"/>
            <a:ext cx="1976859" cy="352010"/>
          </a:xfrm>
          <a:prstGeom prst="rect">
            <a:avLst/>
          </a:prstGeom>
        </p:spPr>
        <p:txBody>
          <a:bodyPr anchor="t" rtlCol="false" tIns="0" lIns="0" bIns="0" rIns="0">
            <a:spAutoFit/>
          </a:bodyPr>
          <a:lstStyle/>
          <a:p>
            <a:pPr algn="ctr">
              <a:lnSpc>
                <a:spcPts val="2787"/>
              </a:lnSpc>
              <a:spcBef>
                <a:spcPct val="0"/>
              </a:spcBef>
            </a:pPr>
            <a:r>
              <a:rPr lang="en-US" sz="2445">
                <a:solidFill>
                  <a:srgbClr val="FFFFFF"/>
                </a:solidFill>
                <a:latin typeface="Montserrat Extra-Bold"/>
              </a:rPr>
              <a:t>TITLE</a:t>
            </a:r>
          </a:p>
        </p:txBody>
      </p:sp>
      <p:sp>
        <p:nvSpPr>
          <p:cNvPr name="TextBox 30" id="30"/>
          <p:cNvSpPr txBox="true"/>
          <p:nvPr/>
        </p:nvSpPr>
        <p:spPr>
          <a:xfrm rot="0">
            <a:off x="5861694" y="6952043"/>
            <a:ext cx="2289450" cy="352010"/>
          </a:xfrm>
          <a:prstGeom prst="rect">
            <a:avLst/>
          </a:prstGeom>
        </p:spPr>
        <p:txBody>
          <a:bodyPr anchor="t" rtlCol="false" tIns="0" lIns="0" bIns="0" rIns="0">
            <a:spAutoFit/>
          </a:bodyPr>
          <a:lstStyle/>
          <a:p>
            <a:pPr algn="ctr">
              <a:lnSpc>
                <a:spcPts val="2787"/>
              </a:lnSpc>
              <a:spcBef>
                <a:spcPct val="0"/>
              </a:spcBef>
            </a:pPr>
            <a:r>
              <a:rPr lang="en-US" sz="2445">
                <a:solidFill>
                  <a:srgbClr val="FFFFFF"/>
                </a:solidFill>
                <a:latin typeface="Montserrat Extra-Bold"/>
              </a:rPr>
              <a:t>TITLE</a:t>
            </a:r>
          </a:p>
        </p:txBody>
      </p:sp>
      <p:sp>
        <p:nvSpPr>
          <p:cNvPr name="TextBox 31" id="31"/>
          <p:cNvSpPr txBox="true"/>
          <p:nvPr/>
        </p:nvSpPr>
        <p:spPr>
          <a:xfrm rot="0">
            <a:off x="10291055" y="6952043"/>
            <a:ext cx="1976859" cy="352010"/>
          </a:xfrm>
          <a:prstGeom prst="rect">
            <a:avLst/>
          </a:prstGeom>
        </p:spPr>
        <p:txBody>
          <a:bodyPr anchor="t" rtlCol="false" tIns="0" lIns="0" bIns="0" rIns="0">
            <a:spAutoFit/>
          </a:bodyPr>
          <a:lstStyle/>
          <a:p>
            <a:pPr algn="ctr">
              <a:lnSpc>
                <a:spcPts val="2787"/>
              </a:lnSpc>
              <a:spcBef>
                <a:spcPct val="0"/>
              </a:spcBef>
            </a:pPr>
            <a:r>
              <a:rPr lang="en-US" sz="2445">
                <a:solidFill>
                  <a:srgbClr val="FFFFFF"/>
                </a:solidFill>
                <a:latin typeface="Montserrat Extra-Bold"/>
              </a:rPr>
              <a:t>TITLE</a:t>
            </a:r>
          </a:p>
        </p:txBody>
      </p:sp>
      <p:sp>
        <p:nvSpPr>
          <p:cNvPr name="TextBox 32" id="32"/>
          <p:cNvSpPr txBox="true"/>
          <p:nvPr/>
        </p:nvSpPr>
        <p:spPr>
          <a:xfrm rot="0">
            <a:off x="14564119" y="6952043"/>
            <a:ext cx="1976859" cy="352010"/>
          </a:xfrm>
          <a:prstGeom prst="rect">
            <a:avLst/>
          </a:prstGeom>
        </p:spPr>
        <p:txBody>
          <a:bodyPr anchor="t" rtlCol="false" tIns="0" lIns="0" bIns="0" rIns="0">
            <a:spAutoFit/>
          </a:bodyPr>
          <a:lstStyle/>
          <a:p>
            <a:pPr algn="ctr">
              <a:lnSpc>
                <a:spcPts val="2787"/>
              </a:lnSpc>
              <a:spcBef>
                <a:spcPct val="0"/>
              </a:spcBef>
            </a:pPr>
            <a:r>
              <a:rPr lang="en-US" sz="2445">
                <a:solidFill>
                  <a:srgbClr val="FFFFFF"/>
                </a:solidFill>
                <a:latin typeface="Montserrat Extra-Bold"/>
              </a:rPr>
              <a:t>TITLE</a:t>
            </a:r>
          </a:p>
        </p:txBody>
      </p:sp>
      <p:sp>
        <p:nvSpPr>
          <p:cNvPr name="TextBox 33" id="33"/>
          <p:cNvSpPr txBox="true"/>
          <p:nvPr/>
        </p:nvSpPr>
        <p:spPr>
          <a:xfrm rot="0">
            <a:off x="1140260" y="7780461"/>
            <a:ext cx="3190382" cy="808084"/>
          </a:xfrm>
          <a:prstGeom prst="rect">
            <a:avLst/>
          </a:prstGeom>
        </p:spPr>
        <p:txBody>
          <a:bodyPr anchor="t" rtlCol="false" tIns="0" lIns="0" bIns="0" rIns="0">
            <a:spAutoFit/>
          </a:bodyPr>
          <a:lstStyle/>
          <a:p>
            <a:pPr algn="ctr">
              <a:lnSpc>
                <a:spcPts val="1621"/>
              </a:lnSpc>
            </a:pPr>
            <a:r>
              <a:rPr lang="en-US" sz="1158">
                <a:solidFill>
                  <a:srgbClr val="FFFFFF"/>
                </a:solidFill>
                <a:latin typeface="Montserrat Bold"/>
              </a:rPr>
              <a:t>Lorem ipsum dolor sit amet, consectetur adipisicing elit, sed do eiusmod tempor incididunt ut labore et dolore magna aliqua.</a:t>
            </a:r>
          </a:p>
        </p:txBody>
      </p:sp>
      <p:sp>
        <p:nvSpPr>
          <p:cNvPr name="TextBox 34" id="34"/>
          <p:cNvSpPr txBox="true"/>
          <p:nvPr/>
        </p:nvSpPr>
        <p:spPr>
          <a:xfrm rot="0">
            <a:off x="5411228" y="7780461"/>
            <a:ext cx="3190382" cy="808084"/>
          </a:xfrm>
          <a:prstGeom prst="rect">
            <a:avLst/>
          </a:prstGeom>
        </p:spPr>
        <p:txBody>
          <a:bodyPr anchor="t" rtlCol="false" tIns="0" lIns="0" bIns="0" rIns="0">
            <a:spAutoFit/>
          </a:bodyPr>
          <a:lstStyle/>
          <a:p>
            <a:pPr algn="ctr">
              <a:lnSpc>
                <a:spcPts val="1621"/>
              </a:lnSpc>
            </a:pPr>
            <a:r>
              <a:rPr lang="en-US" sz="1158">
                <a:solidFill>
                  <a:srgbClr val="FFFFFF"/>
                </a:solidFill>
                <a:latin typeface="Montserrat Bold"/>
              </a:rPr>
              <a:t>Lorem ipsum dolor sit amet, consectetur adipisicing elit, sed do eiusmod tempor incididunt ut labore et dolore magna aliqua.</a:t>
            </a:r>
          </a:p>
        </p:txBody>
      </p:sp>
      <p:sp>
        <p:nvSpPr>
          <p:cNvPr name="TextBox 35" id="35"/>
          <p:cNvSpPr txBox="true"/>
          <p:nvPr/>
        </p:nvSpPr>
        <p:spPr>
          <a:xfrm rot="0">
            <a:off x="9684293" y="7780461"/>
            <a:ext cx="3190382" cy="808084"/>
          </a:xfrm>
          <a:prstGeom prst="rect">
            <a:avLst/>
          </a:prstGeom>
        </p:spPr>
        <p:txBody>
          <a:bodyPr anchor="t" rtlCol="false" tIns="0" lIns="0" bIns="0" rIns="0">
            <a:spAutoFit/>
          </a:bodyPr>
          <a:lstStyle/>
          <a:p>
            <a:pPr algn="ctr">
              <a:lnSpc>
                <a:spcPts val="1621"/>
              </a:lnSpc>
            </a:pPr>
            <a:r>
              <a:rPr lang="en-US" sz="1158">
                <a:solidFill>
                  <a:srgbClr val="FFFFFF"/>
                </a:solidFill>
                <a:latin typeface="Montserrat Bold"/>
              </a:rPr>
              <a:t>Lorem ipsum dolor sit amet, consectetur adipisicing elit, sed do eiusmod tempor incididunt ut labore et dolore magna aliqua.</a:t>
            </a:r>
          </a:p>
        </p:txBody>
      </p:sp>
      <p:sp>
        <p:nvSpPr>
          <p:cNvPr name="TextBox 36" id="36"/>
          <p:cNvSpPr txBox="true"/>
          <p:nvPr/>
        </p:nvSpPr>
        <p:spPr>
          <a:xfrm rot="0">
            <a:off x="13960525" y="7780461"/>
            <a:ext cx="3190382" cy="808084"/>
          </a:xfrm>
          <a:prstGeom prst="rect">
            <a:avLst/>
          </a:prstGeom>
        </p:spPr>
        <p:txBody>
          <a:bodyPr anchor="t" rtlCol="false" tIns="0" lIns="0" bIns="0" rIns="0">
            <a:spAutoFit/>
          </a:bodyPr>
          <a:lstStyle/>
          <a:p>
            <a:pPr algn="ctr">
              <a:lnSpc>
                <a:spcPts val="1621"/>
              </a:lnSpc>
            </a:pPr>
            <a:r>
              <a:rPr lang="en-US" sz="1158">
                <a:solidFill>
                  <a:srgbClr val="FFFFFF"/>
                </a:solidFill>
                <a:latin typeface="Montserrat Bold"/>
              </a:rPr>
              <a:t>Lorem ipsum dolor sit amet, consectetur adipisicing elit, sed do eiusmod tempor incididunt ut labore et dolore magna aliqua.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9317" y="-264311"/>
            <a:ext cx="9341821" cy="10815621"/>
            <a:chOff x="0" y="0"/>
            <a:chExt cx="2460397" cy="2848559"/>
          </a:xfrm>
        </p:grpSpPr>
        <p:sp>
          <p:nvSpPr>
            <p:cNvPr name="Freeform 3" id="3"/>
            <p:cNvSpPr/>
            <p:nvPr/>
          </p:nvSpPr>
          <p:spPr>
            <a:xfrm>
              <a:off x="0" y="0"/>
              <a:ext cx="2460397" cy="2848559"/>
            </a:xfrm>
            <a:custGeom>
              <a:avLst/>
              <a:gdLst/>
              <a:ahLst/>
              <a:cxnLst/>
              <a:rect r="r" b="b" t="t" l="l"/>
              <a:pathLst>
                <a:path h="2848559" w="2460397">
                  <a:moveTo>
                    <a:pt x="0" y="0"/>
                  </a:moveTo>
                  <a:lnTo>
                    <a:pt x="2460397" y="0"/>
                  </a:lnTo>
                  <a:lnTo>
                    <a:pt x="2460397" y="2848559"/>
                  </a:lnTo>
                  <a:lnTo>
                    <a:pt x="0" y="2848559"/>
                  </a:lnTo>
                  <a:close/>
                </a:path>
              </a:pathLst>
            </a:custGeom>
            <a:solidFill>
              <a:srgbClr val="D85300">
                <a:alpha val="7843"/>
              </a:srgbClr>
            </a:solidFill>
          </p:spPr>
        </p:sp>
        <p:sp>
          <p:nvSpPr>
            <p:cNvPr name="TextBox 4" id="4"/>
            <p:cNvSpPr txBox="true"/>
            <p:nvPr/>
          </p:nvSpPr>
          <p:spPr>
            <a:xfrm>
              <a:off x="0" y="19050"/>
              <a:ext cx="812800" cy="793750"/>
            </a:xfrm>
            <a:prstGeom prst="rect">
              <a:avLst/>
            </a:prstGeom>
          </p:spPr>
          <p:txBody>
            <a:bodyPr anchor="ctr" rtlCol="false" tIns="50800" lIns="50800" bIns="50800" rIns="50800"/>
            <a:lstStyle/>
            <a:p>
              <a:pPr algn="ctr">
                <a:lnSpc>
                  <a:spcPts val="2787"/>
                </a:lnSpc>
              </a:pPr>
            </a:p>
          </p:txBody>
        </p:sp>
      </p:grpSp>
      <p:grpSp>
        <p:nvGrpSpPr>
          <p:cNvPr name="Group 5" id="5"/>
          <p:cNvGrpSpPr/>
          <p:nvPr/>
        </p:nvGrpSpPr>
        <p:grpSpPr>
          <a:xfrm rot="0">
            <a:off x="5936404" y="-264311"/>
            <a:ext cx="3086100" cy="1031992"/>
            <a:chOff x="0" y="0"/>
            <a:chExt cx="812800" cy="271800"/>
          </a:xfrm>
        </p:grpSpPr>
        <p:sp>
          <p:nvSpPr>
            <p:cNvPr name="Freeform 6" id="6"/>
            <p:cNvSpPr/>
            <p:nvPr/>
          </p:nvSpPr>
          <p:spPr>
            <a:xfrm>
              <a:off x="0" y="0"/>
              <a:ext cx="812800" cy="271800"/>
            </a:xfrm>
            <a:custGeom>
              <a:avLst/>
              <a:gdLst/>
              <a:ahLst/>
              <a:cxnLst/>
              <a:rect r="r" b="b" t="t" l="l"/>
              <a:pathLst>
                <a:path h="271800" w="812800">
                  <a:moveTo>
                    <a:pt x="0" y="0"/>
                  </a:moveTo>
                  <a:lnTo>
                    <a:pt x="812800" y="0"/>
                  </a:lnTo>
                  <a:lnTo>
                    <a:pt x="812800" y="271800"/>
                  </a:lnTo>
                  <a:lnTo>
                    <a:pt x="0" y="271800"/>
                  </a:lnTo>
                  <a:close/>
                </a:path>
              </a:pathLst>
            </a:custGeom>
            <a:solidFill>
              <a:srgbClr val="D85300">
                <a:alpha val="64706"/>
              </a:srgbClr>
            </a:solidFill>
          </p:spPr>
        </p:sp>
        <p:sp>
          <p:nvSpPr>
            <p:cNvPr name="TextBox 7" id="7"/>
            <p:cNvSpPr txBox="true"/>
            <p:nvPr/>
          </p:nvSpPr>
          <p:spPr>
            <a:xfrm>
              <a:off x="0" y="0"/>
              <a:ext cx="812800" cy="812800"/>
            </a:xfrm>
            <a:prstGeom prst="rect">
              <a:avLst/>
            </a:prstGeom>
          </p:spPr>
          <p:txBody>
            <a:bodyPr anchor="ctr" rtlCol="false" tIns="50800" lIns="50800" bIns="50800" rIns="50800"/>
            <a:lstStyle/>
            <a:p>
              <a:pPr algn="ctr">
                <a:lnSpc>
                  <a:spcPts val="1758"/>
                </a:lnSpc>
              </a:pPr>
            </a:p>
          </p:txBody>
        </p:sp>
      </p:grpSp>
      <p:grpSp>
        <p:nvGrpSpPr>
          <p:cNvPr name="Group 8" id="8"/>
          <p:cNvGrpSpPr/>
          <p:nvPr/>
        </p:nvGrpSpPr>
        <p:grpSpPr>
          <a:xfrm rot="0">
            <a:off x="15747922" y="9829313"/>
            <a:ext cx="3002248" cy="915374"/>
            <a:chOff x="0" y="0"/>
            <a:chExt cx="1999369" cy="609600"/>
          </a:xfrm>
        </p:grpSpPr>
        <p:sp>
          <p:nvSpPr>
            <p:cNvPr name="Freeform 9" id="9"/>
            <p:cNvSpPr/>
            <p:nvPr/>
          </p:nvSpPr>
          <p:spPr>
            <a:xfrm>
              <a:off x="0" y="0"/>
              <a:ext cx="1999369" cy="609600"/>
            </a:xfrm>
            <a:custGeom>
              <a:avLst/>
              <a:gdLst/>
              <a:ahLst/>
              <a:cxnLst/>
              <a:rect r="r" b="b" t="t" l="l"/>
              <a:pathLst>
                <a:path h="609600" w="1999369">
                  <a:moveTo>
                    <a:pt x="203200" y="0"/>
                  </a:moveTo>
                  <a:lnTo>
                    <a:pt x="1999369" y="0"/>
                  </a:lnTo>
                  <a:lnTo>
                    <a:pt x="1796169" y="609600"/>
                  </a:lnTo>
                  <a:lnTo>
                    <a:pt x="0" y="609600"/>
                  </a:lnTo>
                  <a:lnTo>
                    <a:pt x="203200" y="0"/>
                  </a:lnTo>
                  <a:close/>
                </a:path>
              </a:pathLst>
            </a:custGeom>
            <a:solidFill>
              <a:srgbClr val="D85300"/>
            </a:solidFill>
          </p:spPr>
        </p:sp>
        <p:sp>
          <p:nvSpPr>
            <p:cNvPr name="TextBox 10" id="10"/>
            <p:cNvSpPr txBox="true"/>
            <p:nvPr/>
          </p:nvSpPr>
          <p:spPr>
            <a:xfrm>
              <a:off x="101600" y="0"/>
              <a:ext cx="609600" cy="609600"/>
            </a:xfrm>
            <a:prstGeom prst="rect">
              <a:avLst/>
            </a:prstGeom>
          </p:spPr>
          <p:txBody>
            <a:bodyPr anchor="ctr" rtlCol="false" tIns="50800" lIns="50800" bIns="50800" rIns="50800"/>
            <a:lstStyle/>
            <a:p>
              <a:pPr algn="ctr">
                <a:lnSpc>
                  <a:spcPts val="1758"/>
                </a:lnSpc>
              </a:pPr>
            </a:p>
          </p:txBody>
        </p:sp>
      </p:grpSp>
      <p:sp>
        <p:nvSpPr>
          <p:cNvPr name="AutoShape 11" id="11"/>
          <p:cNvSpPr/>
          <p:nvPr/>
        </p:nvSpPr>
        <p:spPr>
          <a:xfrm rot="0">
            <a:off x="7189481" y="2337047"/>
            <a:ext cx="3909038" cy="0"/>
          </a:xfrm>
          <a:prstGeom prst="line">
            <a:avLst/>
          </a:prstGeom>
          <a:ln cap="flat" w="47625">
            <a:solidFill>
              <a:srgbClr val="D85300"/>
            </a:solidFill>
            <a:prstDash val="solid"/>
            <a:headEnd type="none" len="sm" w="sm"/>
            <a:tailEnd type="none" len="sm" w="sm"/>
          </a:ln>
        </p:spPr>
      </p:sp>
      <p:grpSp>
        <p:nvGrpSpPr>
          <p:cNvPr name="Group 12" id="12"/>
          <p:cNvGrpSpPr/>
          <p:nvPr/>
        </p:nvGrpSpPr>
        <p:grpSpPr>
          <a:xfrm rot="0">
            <a:off x="5373753" y="1384782"/>
            <a:ext cx="699042" cy="69904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853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824103" y="3074794"/>
            <a:ext cx="7262066" cy="6317060"/>
            <a:chOff x="0" y="0"/>
            <a:chExt cx="9682754" cy="8422746"/>
          </a:xfrm>
        </p:grpSpPr>
        <p:pic>
          <p:nvPicPr>
            <p:cNvPr name="Picture 16" id="16"/>
            <p:cNvPicPr>
              <a:picLocks noChangeAspect="true"/>
            </p:cNvPicPr>
            <p:nvPr/>
          </p:nvPicPr>
          <p:blipFill>
            <a:blip r:embed="rId2"/>
            <a:srcRect l="27600" t="0" r="27600" b="0"/>
            <a:stretch>
              <a:fillRect/>
            </a:stretch>
          </p:blipFill>
          <p:spPr>
            <a:xfrm>
              <a:off x="0" y="0"/>
              <a:ext cx="9682754" cy="8422746"/>
            </a:xfrm>
            <a:prstGeom prst="rect">
              <a:avLst/>
            </a:prstGeom>
          </p:spPr>
        </p:pic>
      </p:grpSp>
      <p:pic>
        <p:nvPicPr>
          <p:cNvPr name="Picture 17" id="1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0" y="26424"/>
            <a:ext cx="1726716" cy="1707879"/>
          </a:xfrm>
          <a:prstGeom prst="rect">
            <a:avLst/>
          </a:prstGeom>
        </p:spPr>
      </p:pic>
      <p:grpSp>
        <p:nvGrpSpPr>
          <p:cNvPr name="Group 18" id="18"/>
          <p:cNvGrpSpPr>
            <a:grpSpLocks noChangeAspect="true"/>
          </p:cNvGrpSpPr>
          <p:nvPr/>
        </p:nvGrpSpPr>
        <p:grpSpPr>
          <a:xfrm rot="0">
            <a:off x="16477368" y="623456"/>
            <a:ext cx="1204001" cy="1204001"/>
            <a:chOff x="0" y="0"/>
            <a:chExt cx="2787650" cy="2787650"/>
          </a:xfrm>
        </p:grpSpPr>
        <p:sp>
          <p:nvSpPr>
            <p:cNvPr name="Freeform 19" id="19"/>
            <p:cNvSpPr/>
            <p:nvPr/>
          </p:nvSpPr>
          <p:spPr>
            <a:xfrm>
              <a:off x="0" y="0"/>
              <a:ext cx="2787650" cy="2787650"/>
            </a:xfrm>
            <a:custGeom>
              <a:avLst/>
              <a:gdLst/>
              <a:ahLst/>
              <a:cxnLst/>
              <a:rect r="r" b="b" t="t" l="l"/>
              <a:pathLst>
                <a:path h="2787650" w="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D85300"/>
            </a:solidFill>
          </p:spPr>
        </p:sp>
      </p:grpSp>
      <p:grpSp>
        <p:nvGrpSpPr>
          <p:cNvPr name="Group 20" id="20"/>
          <p:cNvGrpSpPr/>
          <p:nvPr/>
        </p:nvGrpSpPr>
        <p:grpSpPr>
          <a:xfrm rot="0">
            <a:off x="3935111" y="8871828"/>
            <a:ext cx="1040050" cy="1040050"/>
            <a:chOff x="0" y="0"/>
            <a:chExt cx="812800" cy="812800"/>
          </a:xfrm>
        </p:grpSpPr>
        <p:sp>
          <p:nvSpPr>
            <p:cNvPr name="Freeform 21" id="2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85300"/>
            </a:solidFill>
          </p:spPr>
        </p:sp>
        <p:sp>
          <p:nvSpPr>
            <p:cNvPr name="TextBox 22" id="22"/>
            <p:cNvSpPr txBox="true"/>
            <p:nvPr/>
          </p:nvSpPr>
          <p:spPr>
            <a:xfrm>
              <a:off x="76200" y="95250"/>
              <a:ext cx="660400" cy="641350"/>
            </a:xfrm>
            <a:prstGeom prst="rect">
              <a:avLst/>
            </a:prstGeom>
          </p:spPr>
          <p:txBody>
            <a:bodyPr anchor="ctr" rtlCol="false" tIns="50800" lIns="50800" bIns="50800" rIns="50800"/>
            <a:lstStyle/>
            <a:p>
              <a:pPr algn="ctr">
                <a:lnSpc>
                  <a:spcPts val="2787"/>
                </a:lnSpc>
              </a:pPr>
            </a:p>
          </p:txBody>
        </p:sp>
      </p:grpSp>
      <p:grpSp>
        <p:nvGrpSpPr>
          <p:cNvPr name="Group 23" id="23"/>
          <p:cNvGrpSpPr/>
          <p:nvPr/>
        </p:nvGrpSpPr>
        <p:grpSpPr>
          <a:xfrm rot="0">
            <a:off x="18051254" y="3600450"/>
            <a:ext cx="443286" cy="3086100"/>
            <a:chOff x="0" y="0"/>
            <a:chExt cx="116750" cy="812800"/>
          </a:xfrm>
        </p:grpSpPr>
        <p:sp>
          <p:nvSpPr>
            <p:cNvPr name="Freeform 24" id="24"/>
            <p:cNvSpPr/>
            <p:nvPr/>
          </p:nvSpPr>
          <p:spPr>
            <a:xfrm>
              <a:off x="0" y="0"/>
              <a:ext cx="116750" cy="812800"/>
            </a:xfrm>
            <a:custGeom>
              <a:avLst/>
              <a:gdLst/>
              <a:ahLst/>
              <a:cxnLst/>
              <a:rect r="r" b="b" t="t" l="l"/>
              <a:pathLst>
                <a:path h="812800" w="116750">
                  <a:moveTo>
                    <a:pt x="0" y="0"/>
                  </a:moveTo>
                  <a:lnTo>
                    <a:pt x="116750" y="0"/>
                  </a:lnTo>
                  <a:lnTo>
                    <a:pt x="116750" y="812800"/>
                  </a:lnTo>
                  <a:lnTo>
                    <a:pt x="0" y="812800"/>
                  </a:lnTo>
                  <a:close/>
                </a:path>
              </a:pathLst>
            </a:custGeom>
            <a:solidFill>
              <a:srgbClr val="D85300"/>
            </a:solidFill>
          </p:spPr>
        </p:sp>
        <p:sp>
          <p:nvSpPr>
            <p:cNvPr name="TextBox 25" id="25"/>
            <p:cNvSpPr txBox="true"/>
            <p:nvPr/>
          </p:nvSpPr>
          <p:spPr>
            <a:xfrm>
              <a:off x="0" y="19050"/>
              <a:ext cx="812800" cy="793750"/>
            </a:xfrm>
            <a:prstGeom prst="rect">
              <a:avLst/>
            </a:prstGeom>
          </p:spPr>
          <p:txBody>
            <a:bodyPr anchor="ctr" rtlCol="false" tIns="50800" lIns="50800" bIns="50800" rIns="50800"/>
            <a:lstStyle/>
            <a:p>
              <a:pPr algn="ctr">
                <a:lnSpc>
                  <a:spcPts val="2787"/>
                </a:lnSpc>
              </a:pPr>
            </a:p>
          </p:txBody>
        </p:sp>
      </p:grpSp>
      <p:sp>
        <p:nvSpPr>
          <p:cNvPr name="TextBox 26" id="26"/>
          <p:cNvSpPr txBox="true"/>
          <p:nvPr/>
        </p:nvSpPr>
        <p:spPr>
          <a:xfrm rot="0">
            <a:off x="5212060" y="1663417"/>
            <a:ext cx="7863881" cy="673630"/>
          </a:xfrm>
          <a:prstGeom prst="rect">
            <a:avLst/>
          </a:prstGeom>
        </p:spPr>
        <p:txBody>
          <a:bodyPr anchor="t" rtlCol="false" tIns="0" lIns="0" bIns="0" rIns="0">
            <a:spAutoFit/>
          </a:bodyPr>
          <a:lstStyle/>
          <a:p>
            <a:pPr algn="ctr">
              <a:lnSpc>
                <a:spcPts val="5304"/>
              </a:lnSpc>
              <a:spcBef>
                <a:spcPct val="0"/>
              </a:spcBef>
            </a:pPr>
            <a:r>
              <a:rPr lang="en-US" sz="4652">
                <a:solidFill>
                  <a:srgbClr val="2C2B2D"/>
                </a:solidFill>
                <a:latin typeface="Montserrat Extra-Bold"/>
              </a:rPr>
              <a:t>TITLE</a:t>
            </a:r>
          </a:p>
        </p:txBody>
      </p:sp>
      <p:sp>
        <p:nvSpPr>
          <p:cNvPr name="TextBox 27" id="27"/>
          <p:cNvSpPr txBox="true"/>
          <p:nvPr/>
        </p:nvSpPr>
        <p:spPr>
          <a:xfrm rot="0">
            <a:off x="11448139" y="3434852"/>
            <a:ext cx="4968372" cy="452310"/>
          </a:xfrm>
          <a:prstGeom prst="rect">
            <a:avLst/>
          </a:prstGeom>
        </p:spPr>
        <p:txBody>
          <a:bodyPr anchor="t" rtlCol="false" tIns="0" lIns="0" bIns="0" rIns="0">
            <a:spAutoFit/>
          </a:bodyPr>
          <a:lstStyle/>
          <a:p>
            <a:pPr algn="ctr">
              <a:lnSpc>
                <a:spcPts val="3543"/>
              </a:lnSpc>
              <a:spcBef>
                <a:spcPct val="0"/>
              </a:spcBef>
            </a:pPr>
            <a:r>
              <a:rPr lang="en-US" sz="3108">
                <a:solidFill>
                  <a:srgbClr val="D85300"/>
                </a:solidFill>
                <a:latin typeface="Montserrat Extra-Bold"/>
              </a:rPr>
              <a:t>title</a:t>
            </a:r>
          </a:p>
        </p:txBody>
      </p:sp>
      <p:sp>
        <p:nvSpPr>
          <p:cNvPr name="TextBox 28" id="28"/>
          <p:cNvSpPr txBox="true"/>
          <p:nvPr/>
        </p:nvSpPr>
        <p:spPr>
          <a:xfrm rot="0">
            <a:off x="10785281" y="4685760"/>
            <a:ext cx="6294087" cy="1599371"/>
          </a:xfrm>
          <a:prstGeom prst="rect">
            <a:avLst/>
          </a:prstGeom>
        </p:spPr>
        <p:txBody>
          <a:bodyPr anchor="t" rtlCol="false" tIns="0" lIns="0" bIns="0" rIns="0">
            <a:spAutoFit/>
          </a:bodyPr>
          <a:lstStyle/>
          <a:p>
            <a:pPr algn="ctr">
              <a:lnSpc>
                <a:spcPts val="3212"/>
              </a:lnSpc>
            </a:pPr>
            <a:r>
              <a:rPr lang="en-US" sz="2294">
                <a:solidFill>
                  <a:srgbClr val="2C2B2D"/>
                </a:solidFill>
                <a:latin typeface="Montserrat Bold"/>
              </a:rPr>
              <a:t>Lorem ipsum dolor sit amet, consectetur adipisicing elit, sed do eiusmod tempor incididunt ut labore et dolore magna aliqua.</a:t>
            </a:r>
          </a:p>
        </p:txBody>
      </p:sp>
      <p:sp>
        <p:nvSpPr>
          <p:cNvPr name="TextBox 29" id="29"/>
          <p:cNvSpPr txBox="true"/>
          <p:nvPr/>
        </p:nvSpPr>
        <p:spPr>
          <a:xfrm rot="0">
            <a:off x="10785281" y="6646558"/>
            <a:ext cx="6294087" cy="1599371"/>
          </a:xfrm>
          <a:prstGeom prst="rect">
            <a:avLst/>
          </a:prstGeom>
        </p:spPr>
        <p:txBody>
          <a:bodyPr anchor="t" rtlCol="false" tIns="0" lIns="0" bIns="0" rIns="0">
            <a:spAutoFit/>
          </a:bodyPr>
          <a:lstStyle/>
          <a:p>
            <a:pPr algn="ctr">
              <a:lnSpc>
                <a:spcPts val="3212"/>
              </a:lnSpc>
            </a:pPr>
            <a:r>
              <a:rPr lang="en-US" sz="2294">
                <a:solidFill>
                  <a:srgbClr val="2C2B2D"/>
                </a:solidFill>
                <a:latin typeface="Montserrat Bold"/>
              </a:rPr>
              <a:t>Lorem ipsum dolor sit amet, consectetur adipisicing elit, sed do eiusmod tempor incididunt ut labore et dolore magna aliqua.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039210" y="1965175"/>
            <a:ext cx="3086377" cy="0"/>
          </a:xfrm>
          <a:prstGeom prst="line">
            <a:avLst/>
          </a:prstGeom>
          <a:ln cap="flat" w="47625">
            <a:solidFill>
              <a:srgbClr val="D85300"/>
            </a:solidFill>
            <a:prstDash val="solid"/>
            <a:headEnd type="none" len="sm" w="sm"/>
            <a:tailEnd type="none" len="sm" w="sm"/>
          </a:ln>
        </p:spPr>
      </p:sp>
      <p:grpSp>
        <p:nvGrpSpPr>
          <p:cNvPr name="Group 3" id="3"/>
          <p:cNvGrpSpPr/>
          <p:nvPr/>
        </p:nvGrpSpPr>
        <p:grpSpPr>
          <a:xfrm rot="0">
            <a:off x="1119350" y="1028700"/>
            <a:ext cx="699042" cy="699042"/>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8530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385210" y="-264311"/>
            <a:ext cx="9341821" cy="10815621"/>
            <a:chOff x="0" y="0"/>
            <a:chExt cx="2460397" cy="2848559"/>
          </a:xfrm>
        </p:grpSpPr>
        <p:sp>
          <p:nvSpPr>
            <p:cNvPr name="Freeform 7" id="7"/>
            <p:cNvSpPr/>
            <p:nvPr/>
          </p:nvSpPr>
          <p:spPr>
            <a:xfrm>
              <a:off x="0" y="0"/>
              <a:ext cx="2460397" cy="2848559"/>
            </a:xfrm>
            <a:custGeom>
              <a:avLst/>
              <a:gdLst/>
              <a:ahLst/>
              <a:cxnLst/>
              <a:rect r="r" b="b" t="t" l="l"/>
              <a:pathLst>
                <a:path h="2848559" w="2460397">
                  <a:moveTo>
                    <a:pt x="0" y="0"/>
                  </a:moveTo>
                  <a:lnTo>
                    <a:pt x="2460397" y="0"/>
                  </a:lnTo>
                  <a:lnTo>
                    <a:pt x="2460397" y="2848559"/>
                  </a:lnTo>
                  <a:lnTo>
                    <a:pt x="0" y="2848559"/>
                  </a:lnTo>
                  <a:close/>
                </a:path>
              </a:pathLst>
            </a:custGeom>
            <a:solidFill>
              <a:srgbClr val="D85300">
                <a:alpha val="7843"/>
              </a:srgbClr>
            </a:solidFill>
          </p:spPr>
        </p:sp>
        <p:sp>
          <p:nvSpPr>
            <p:cNvPr name="TextBox 8" id="8"/>
            <p:cNvSpPr txBox="true"/>
            <p:nvPr/>
          </p:nvSpPr>
          <p:spPr>
            <a:xfrm>
              <a:off x="0" y="19050"/>
              <a:ext cx="812800" cy="793750"/>
            </a:xfrm>
            <a:prstGeom prst="rect">
              <a:avLst/>
            </a:prstGeom>
          </p:spPr>
          <p:txBody>
            <a:bodyPr anchor="ctr" rtlCol="false" tIns="50800" lIns="50800" bIns="50800" rIns="50800"/>
            <a:lstStyle/>
            <a:p>
              <a:pPr algn="ctr">
                <a:lnSpc>
                  <a:spcPts val="2787"/>
                </a:lnSpc>
              </a:pPr>
            </a:p>
          </p:txBody>
        </p:sp>
      </p:grpSp>
      <p:grpSp>
        <p:nvGrpSpPr>
          <p:cNvPr name="Group 9" id="9"/>
          <p:cNvGrpSpPr/>
          <p:nvPr/>
        </p:nvGrpSpPr>
        <p:grpSpPr>
          <a:xfrm rot="0">
            <a:off x="-299075" y="6404692"/>
            <a:ext cx="18886150" cy="4146619"/>
            <a:chOff x="0" y="0"/>
            <a:chExt cx="4974130" cy="1092114"/>
          </a:xfrm>
        </p:grpSpPr>
        <p:sp>
          <p:nvSpPr>
            <p:cNvPr name="Freeform 10" id="10"/>
            <p:cNvSpPr/>
            <p:nvPr/>
          </p:nvSpPr>
          <p:spPr>
            <a:xfrm>
              <a:off x="0" y="0"/>
              <a:ext cx="4974130" cy="1092114"/>
            </a:xfrm>
            <a:custGeom>
              <a:avLst/>
              <a:gdLst/>
              <a:ahLst/>
              <a:cxnLst/>
              <a:rect r="r" b="b" t="t" l="l"/>
              <a:pathLst>
                <a:path h="1092114" w="4974130">
                  <a:moveTo>
                    <a:pt x="0" y="0"/>
                  </a:moveTo>
                  <a:lnTo>
                    <a:pt x="4974130" y="0"/>
                  </a:lnTo>
                  <a:lnTo>
                    <a:pt x="4974130" y="1092114"/>
                  </a:lnTo>
                  <a:lnTo>
                    <a:pt x="0" y="1092114"/>
                  </a:lnTo>
                  <a:close/>
                </a:path>
              </a:pathLst>
            </a:custGeom>
            <a:solidFill>
              <a:srgbClr val="D85300"/>
            </a:solidFill>
          </p:spPr>
        </p:sp>
        <p:sp>
          <p:nvSpPr>
            <p:cNvPr name="TextBox 11" id="11"/>
            <p:cNvSpPr txBox="true"/>
            <p:nvPr/>
          </p:nvSpPr>
          <p:spPr>
            <a:xfrm>
              <a:off x="0" y="19050"/>
              <a:ext cx="812800" cy="793750"/>
            </a:xfrm>
            <a:prstGeom prst="rect">
              <a:avLst/>
            </a:prstGeom>
          </p:spPr>
          <p:txBody>
            <a:bodyPr anchor="ctr" rtlCol="false" tIns="50800" lIns="50800" bIns="50800" rIns="50800"/>
            <a:lstStyle/>
            <a:p>
              <a:pPr algn="ctr">
                <a:lnSpc>
                  <a:spcPts val="2787"/>
                </a:lnSpc>
              </a:pPr>
            </a:p>
          </p:txBody>
        </p:sp>
      </p:grpSp>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19350" y="4524077"/>
            <a:ext cx="1642490" cy="1642490"/>
          </a:xfrm>
          <a:prstGeom prst="rect">
            <a:avLst/>
          </a:prstGeom>
        </p:spPr>
      </p:pic>
      <p:pic>
        <p:nvPicPr>
          <p:cNvPr name="Picture 13" id="1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927854" y="4524077"/>
            <a:ext cx="1819933" cy="1642490"/>
          </a:xfrm>
          <a:prstGeom prst="rect">
            <a:avLst/>
          </a:prstGeom>
        </p:spPr>
      </p:pic>
      <p:pic>
        <p:nvPicPr>
          <p:cNvPr name="Picture 14" id="1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714560" y="4524077"/>
            <a:ext cx="1659081" cy="1642490"/>
          </a:xfrm>
          <a:prstGeom prst="rect">
            <a:avLst/>
          </a:prstGeom>
        </p:spPr>
      </p:pic>
      <p:pic>
        <p:nvPicPr>
          <p:cNvPr name="Picture 15" id="1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136097" y="4524077"/>
            <a:ext cx="1669621" cy="1642490"/>
          </a:xfrm>
          <a:prstGeom prst="rect">
            <a:avLst/>
          </a:prstGeom>
        </p:spPr>
      </p:pic>
      <p:pic>
        <p:nvPicPr>
          <p:cNvPr name="Picture 16" id="1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true" flipV="true" rot="0">
            <a:off x="15610949" y="0"/>
            <a:ext cx="2677051" cy="2901952"/>
          </a:xfrm>
          <a:prstGeom prst="rect">
            <a:avLst/>
          </a:prstGeom>
        </p:spPr>
      </p:pic>
      <p:sp>
        <p:nvSpPr>
          <p:cNvPr name="TextBox 17" id="17"/>
          <p:cNvSpPr txBox="true"/>
          <p:nvPr/>
        </p:nvSpPr>
        <p:spPr>
          <a:xfrm rot="0">
            <a:off x="1028700" y="1291545"/>
            <a:ext cx="5107397" cy="673630"/>
          </a:xfrm>
          <a:prstGeom prst="rect">
            <a:avLst/>
          </a:prstGeom>
        </p:spPr>
        <p:txBody>
          <a:bodyPr anchor="t" rtlCol="false" tIns="0" lIns="0" bIns="0" rIns="0">
            <a:spAutoFit/>
          </a:bodyPr>
          <a:lstStyle/>
          <a:p>
            <a:pPr algn="ctr">
              <a:lnSpc>
                <a:spcPts val="5304"/>
              </a:lnSpc>
              <a:spcBef>
                <a:spcPct val="0"/>
              </a:spcBef>
            </a:pPr>
            <a:r>
              <a:rPr lang="en-US" sz="4652">
                <a:solidFill>
                  <a:srgbClr val="2C2B2D"/>
                </a:solidFill>
                <a:latin typeface="Montserrat Extra-Bold"/>
              </a:rPr>
              <a:t>TITLE</a:t>
            </a:r>
          </a:p>
        </p:txBody>
      </p:sp>
      <p:sp>
        <p:nvSpPr>
          <p:cNvPr name="TextBox 18" id="18"/>
          <p:cNvSpPr txBox="true"/>
          <p:nvPr/>
        </p:nvSpPr>
        <p:spPr>
          <a:xfrm rot="0">
            <a:off x="1119350" y="2460475"/>
            <a:ext cx="6294087" cy="1589407"/>
          </a:xfrm>
          <a:prstGeom prst="rect">
            <a:avLst/>
          </a:prstGeom>
        </p:spPr>
        <p:txBody>
          <a:bodyPr anchor="t" rtlCol="false" tIns="0" lIns="0" bIns="0" rIns="0">
            <a:spAutoFit/>
          </a:bodyPr>
          <a:lstStyle/>
          <a:p>
            <a:pPr>
              <a:lnSpc>
                <a:spcPts val="3212"/>
              </a:lnSpc>
            </a:pPr>
            <a:r>
              <a:rPr lang="en-US" sz="2294">
                <a:solidFill>
                  <a:srgbClr val="2C2B2D"/>
                </a:solidFill>
                <a:latin typeface="Montserrat Bold"/>
              </a:rPr>
              <a:t>Lorem ipsum dolor sit amet, consectetur adipisicing elit, sed do eiusmod tempor incididunt ut labore et dolore magna aliqua.</a:t>
            </a:r>
          </a:p>
        </p:txBody>
      </p:sp>
      <p:sp>
        <p:nvSpPr>
          <p:cNvPr name="TextBox 19" id="19"/>
          <p:cNvSpPr txBox="true"/>
          <p:nvPr/>
        </p:nvSpPr>
        <p:spPr>
          <a:xfrm rot="0">
            <a:off x="503157" y="6724704"/>
            <a:ext cx="2880320" cy="300034"/>
          </a:xfrm>
          <a:prstGeom prst="rect">
            <a:avLst/>
          </a:prstGeom>
        </p:spPr>
        <p:txBody>
          <a:bodyPr anchor="t" rtlCol="false" tIns="0" lIns="0" bIns="0" rIns="0">
            <a:spAutoFit/>
          </a:bodyPr>
          <a:lstStyle/>
          <a:p>
            <a:pPr marL="454075" indent="-227037" lvl="1">
              <a:lnSpc>
                <a:spcPts val="2397"/>
              </a:lnSpc>
              <a:buFont typeface="Arial"/>
              <a:buChar char="•"/>
            </a:pPr>
            <a:r>
              <a:rPr lang="en-US" sz="2103">
                <a:solidFill>
                  <a:srgbClr val="FFFFFF"/>
                </a:solidFill>
                <a:latin typeface="Montserrat Extra-Bold"/>
              </a:rPr>
              <a:t>LOREM IPSUM</a:t>
            </a:r>
          </a:p>
        </p:txBody>
      </p:sp>
      <p:sp>
        <p:nvSpPr>
          <p:cNvPr name="TextBox 20" id="20"/>
          <p:cNvSpPr txBox="true"/>
          <p:nvPr/>
        </p:nvSpPr>
        <p:spPr>
          <a:xfrm rot="0">
            <a:off x="5390942" y="6724704"/>
            <a:ext cx="2880320" cy="300034"/>
          </a:xfrm>
          <a:prstGeom prst="rect">
            <a:avLst/>
          </a:prstGeom>
        </p:spPr>
        <p:txBody>
          <a:bodyPr anchor="t" rtlCol="false" tIns="0" lIns="0" bIns="0" rIns="0">
            <a:spAutoFit/>
          </a:bodyPr>
          <a:lstStyle/>
          <a:p>
            <a:pPr marL="454075" indent="-227037" lvl="1">
              <a:lnSpc>
                <a:spcPts val="2397"/>
              </a:lnSpc>
              <a:buFont typeface="Arial"/>
              <a:buChar char="•"/>
            </a:pPr>
            <a:r>
              <a:rPr lang="en-US" sz="2103">
                <a:solidFill>
                  <a:srgbClr val="FFFFFF"/>
                </a:solidFill>
                <a:latin typeface="Montserrat Extra-Bold"/>
              </a:rPr>
              <a:t>LOREM IPSUM</a:t>
            </a:r>
          </a:p>
        </p:txBody>
      </p:sp>
      <p:sp>
        <p:nvSpPr>
          <p:cNvPr name="TextBox 21" id="21"/>
          <p:cNvSpPr txBox="true"/>
          <p:nvPr/>
        </p:nvSpPr>
        <p:spPr>
          <a:xfrm rot="0">
            <a:off x="10051389" y="6724704"/>
            <a:ext cx="2880320" cy="300034"/>
          </a:xfrm>
          <a:prstGeom prst="rect">
            <a:avLst/>
          </a:prstGeom>
        </p:spPr>
        <p:txBody>
          <a:bodyPr anchor="t" rtlCol="false" tIns="0" lIns="0" bIns="0" rIns="0">
            <a:spAutoFit/>
          </a:bodyPr>
          <a:lstStyle/>
          <a:p>
            <a:pPr marL="454075" indent="-227037" lvl="1">
              <a:lnSpc>
                <a:spcPts val="2397"/>
              </a:lnSpc>
              <a:buFont typeface="Arial"/>
              <a:buChar char="•"/>
            </a:pPr>
            <a:r>
              <a:rPr lang="en-US" sz="2103">
                <a:solidFill>
                  <a:srgbClr val="FFFFFF"/>
                </a:solidFill>
                <a:latin typeface="Montserrat Extra-Bold"/>
              </a:rPr>
              <a:t>LOREM IPSUM</a:t>
            </a:r>
          </a:p>
        </p:txBody>
      </p:sp>
      <p:sp>
        <p:nvSpPr>
          <p:cNvPr name="TextBox 22" id="22"/>
          <p:cNvSpPr txBox="true"/>
          <p:nvPr/>
        </p:nvSpPr>
        <p:spPr>
          <a:xfrm rot="0">
            <a:off x="14580322" y="6724704"/>
            <a:ext cx="2880320" cy="300034"/>
          </a:xfrm>
          <a:prstGeom prst="rect">
            <a:avLst/>
          </a:prstGeom>
        </p:spPr>
        <p:txBody>
          <a:bodyPr anchor="t" rtlCol="false" tIns="0" lIns="0" bIns="0" rIns="0">
            <a:spAutoFit/>
          </a:bodyPr>
          <a:lstStyle/>
          <a:p>
            <a:pPr marL="454075" indent="-227037" lvl="1">
              <a:lnSpc>
                <a:spcPts val="2397"/>
              </a:lnSpc>
              <a:buFont typeface="Arial"/>
              <a:buChar char="•"/>
            </a:pPr>
            <a:r>
              <a:rPr lang="en-US" sz="2103">
                <a:solidFill>
                  <a:srgbClr val="FFFFFF"/>
                </a:solidFill>
                <a:latin typeface="Montserrat Extra-Bold"/>
              </a:rPr>
              <a:t>LOREM IPSUM</a:t>
            </a:r>
          </a:p>
        </p:txBody>
      </p:sp>
      <p:sp>
        <p:nvSpPr>
          <p:cNvPr name="TextBox 23" id="23"/>
          <p:cNvSpPr txBox="true"/>
          <p:nvPr/>
        </p:nvSpPr>
        <p:spPr>
          <a:xfrm rot="0">
            <a:off x="958528" y="7367620"/>
            <a:ext cx="2912413" cy="1369532"/>
          </a:xfrm>
          <a:prstGeom prst="rect">
            <a:avLst/>
          </a:prstGeom>
        </p:spPr>
        <p:txBody>
          <a:bodyPr anchor="t" rtlCol="false" tIns="0" lIns="0" bIns="0" rIns="0">
            <a:spAutoFit/>
          </a:bodyPr>
          <a:lstStyle/>
          <a:p>
            <a:pPr>
              <a:lnSpc>
                <a:spcPts val="2195"/>
              </a:lnSpc>
            </a:pPr>
            <a:r>
              <a:rPr lang="en-US" sz="1568">
                <a:solidFill>
                  <a:srgbClr val="FFFFFF"/>
                </a:solidFill>
                <a:latin typeface="Montserrat Bold"/>
              </a:rPr>
              <a:t>Lorem ipsum dolor sit amet, consectetur adipisicing elit, sed do eiusmod tempor incididunt ut labore et dolore magna aliqua.</a:t>
            </a:r>
          </a:p>
        </p:txBody>
      </p:sp>
      <p:sp>
        <p:nvSpPr>
          <p:cNvPr name="TextBox 24" id="24"/>
          <p:cNvSpPr txBox="true"/>
          <p:nvPr/>
        </p:nvSpPr>
        <p:spPr>
          <a:xfrm rot="0">
            <a:off x="5847555" y="7367620"/>
            <a:ext cx="2912413" cy="1369532"/>
          </a:xfrm>
          <a:prstGeom prst="rect">
            <a:avLst/>
          </a:prstGeom>
        </p:spPr>
        <p:txBody>
          <a:bodyPr anchor="t" rtlCol="false" tIns="0" lIns="0" bIns="0" rIns="0">
            <a:spAutoFit/>
          </a:bodyPr>
          <a:lstStyle/>
          <a:p>
            <a:pPr>
              <a:lnSpc>
                <a:spcPts val="2195"/>
              </a:lnSpc>
            </a:pPr>
            <a:r>
              <a:rPr lang="en-US" sz="1568">
                <a:solidFill>
                  <a:srgbClr val="FFFFFF"/>
                </a:solidFill>
                <a:latin typeface="Montserrat Bold"/>
              </a:rPr>
              <a:t>Lorem ipsum dolor sit amet, consectetur adipisicing elit, sed do eiusmod tempor incididunt ut labore et dolore magna aliqua.</a:t>
            </a:r>
          </a:p>
        </p:txBody>
      </p:sp>
      <p:sp>
        <p:nvSpPr>
          <p:cNvPr name="TextBox 25" id="25"/>
          <p:cNvSpPr txBox="true"/>
          <p:nvPr/>
        </p:nvSpPr>
        <p:spPr>
          <a:xfrm rot="0">
            <a:off x="10548008" y="7367620"/>
            <a:ext cx="2912413" cy="1369532"/>
          </a:xfrm>
          <a:prstGeom prst="rect">
            <a:avLst/>
          </a:prstGeom>
        </p:spPr>
        <p:txBody>
          <a:bodyPr anchor="t" rtlCol="false" tIns="0" lIns="0" bIns="0" rIns="0">
            <a:spAutoFit/>
          </a:bodyPr>
          <a:lstStyle/>
          <a:p>
            <a:pPr>
              <a:lnSpc>
                <a:spcPts val="2195"/>
              </a:lnSpc>
            </a:pPr>
            <a:r>
              <a:rPr lang="en-US" sz="1568">
                <a:solidFill>
                  <a:srgbClr val="FFFFFF"/>
                </a:solidFill>
                <a:latin typeface="Montserrat Bold"/>
              </a:rPr>
              <a:t>Lorem ipsum dolor sit amet, consectetur adipisicing elit, sed do eiusmod tempor incididunt ut labore et dolore magna aliqua.</a:t>
            </a:r>
          </a:p>
        </p:txBody>
      </p:sp>
      <p:sp>
        <p:nvSpPr>
          <p:cNvPr name="TextBox 26" id="26"/>
          <p:cNvSpPr txBox="true"/>
          <p:nvPr/>
        </p:nvSpPr>
        <p:spPr>
          <a:xfrm rot="0">
            <a:off x="15075788" y="7367620"/>
            <a:ext cx="2912413" cy="1369532"/>
          </a:xfrm>
          <a:prstGeom prst="rect">
            <a:avLst/>
          </a:prstGeom>
        </p:spPr>
        <p:txBody>
          <a:bodyPr anchor="t" rtlCol="false" tIns="0" lIns="0" bIns="0" rIns="0">
            <a:spAutoFit/>
          </a:bodyPr>
          <a:lstStyle/>
          <a:p>
            <a:pPr>
              <a:lnSpc>
                <a:spcPts val="2195"/>
              </a:lnSpc>
            </a:pPr>
            <a:r>
              <a:rPr lang="en-US" sz="1568">
                <a:solidFill>
                  <a:srgbClr val="FFFFFF"/>
                </a:solidFill>
                <a:latin typeface="Montserrat Bold"/>
              </a:rPr>
              <a:t>Lorem ipsum dolor sit amet, consectetur adipisicing elit, sed do eiusmod tempor incididunt ut labore et dolore magna aliqua.</a:t>
            </a:r>
          </a:p>
        </p:txBody>
      </p:sp>
      <p:grpSp>
        <p:nvGrpSpPr>
          <p:cNvPr name="Group 27" id="27"/>
          <p:cNvGrpSpPr/>
          <p:nvPr/>
        </p:nvGrpSpPr>
        <p:grpSpPr>
          <a:xfrm rot="0">
            <a:off x="5936404" y="-264311"/>
            <a:ext cx="3086100" cy="1031992"/>
            <a:chOff x="0" y="0"/>
            <a:chExt cx="812800" cy="271800"/>
          </a:xfrm>
        </p:grpSpPr>
        <p:sp>
          <p:nvSpPr>
            <p:cNvPr name="Freeform 28" id="28"/>
            <p:cNvSpPr/>
            <p:nvPr/>
          </p:nvSpPr>
          <p:spPr>
            <a:xfrm>
              <a:off x="0" y="0"/>
              <a:ext cx="812800" cy="271800"/>
            </a:xfrm>
            <a:custGeom>
              <a:avLst/>
              <a:gdLst/>
              <a:ahLst/>
              <a:cxnLst/>
              <a:rect r="r" b="b" t="t" l="l"/>
              <a:pathLst>
                <a:path h="271800" w="812800">
                  <a:moveTo>
                    <a:pt x="0" y="0"/>
                  </a:moveTo>
                  <a:lnTo>
                    <a:pt x="812800" y="0"/>
                  </a:lnTo>
                  <a:lnTo>
                    <a:pt x="812800" y="271800"/>
                  </a:lnTo>
                  <a:lnTo>
                    <a:pt x="0" y="271800"/>
                  </a:lnTo>
                  <a:close/>
                </a:path>
              </a:pathLst>
            </a:custGeom>
            <a:solidFill>
              <a:srgbClr val="D85300">
                <a:alpha val="64706"/>
              </a:srgbClr>
            </a:solidFill>
          </p:spPr>
        </p:sp>
        <p:sp>
          <p:nvSpPr>
            <p:cNvPr name="TextBox 29" id="29"/>
            <p:cNvSpPr txBox="true"/>
            <p:nvPr/>
          </p:nvSpPr>
          <p:spPr>
            <a:xfrm>
              <a:off x="0" y="0"/>
              <a:ext cx="812800" cy="812800"/>
            </a:xfrm>
            <a:prstGeom prst="rect">
              <a:avLst/>
            </a:prstGeom>
          </p:spPr>
          <p:txBody>
            <a:bodyPr anchor="ctr" rtlCol="false" tIns="50800" lIns="50800" bIns="50800" rIns="50800"/>
            <a:lstStyle/>
            <a:p>
              <a:pPr algn="ctr">
                <a:lnSpc>
                  <a:spcPts val="1758"/>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9317" y="-264311"/>
            <a:ext cx="9341821" cy="10815621"/>
            <a:chOff x="0" y="0"/>
            <a:chExt cx="2460397" cy="2848559"/>
          </a:xfrm>
        </p:grpSpPr>
        <p:sp>
          <p:nvSpPr>
            <p:cNvPr name="Freeform 3" id="3"/>
            <p:cNvSpPr/>
            <p:nvPr/>
          </p:nvSpPr>
          <p:spPr>
            <a:xfrm>
              <a:off x="0" y="0"/>
              <a:ext cx="2460397" cy="2848559"/>
            </a:xfrm>
            <a:custGeom>
              <a:avLst/>
              <a:gdLst/>
              <a:ahLst/>
              <a:cxnLst/>
              <a:rect r="r" b="b" t="t" l="l"/>
              <a:pathLst>
                <a:path h="2848559" w="2460397">
                  <a:moveTo>
                    <a:pt x="0" y="0"/>
                  </a:moveTo>
                  <a:lnTo>
                    <a:pt x="2460397" y="0"/>
                  </a:lnTo>
                  <a:lnTo>
                    <a:pt x="2460397" y="2848559"/>
                  </a:lnTo>
                  <a:lnTo>
                    <a:pt x="0" y="2848559"/>
                  </a:lnTo>
                  <a:close/>
                </a:path>
              </a:pathLst>
            </a:custGeom>
            <a:solidFill>
              <a:srgbClr val="D85300">
                <a:alpha val="7843"/>
              </a:srgbClr>
            </a:solidFill>
          </p:spPr>
        </p:sp>
        <p:sp>
          <p:nvSpPr>
            <p:cNvPr name="TextBox 4" id="4"/>
            <p:cNvSpPr txBox="true"/>
            <p:nvPr/>
          </p:nvSpPr>
          <p:spPr>
            <a:xfrm>
              <a:off x="0" y="19050"/>
              <a:ext cx="812800" cy="793750"/>
            </a:xfrm>
            <a:prstGeom prst="rect">
              <a:avLst/>
            </a:prstGeom>
          </p:spPr>
          <p:txBody>
            <a:bodyPr anchor="ctr" rtlCol="false" tIns="50800" lIns="50800" bIns="50800" rIns="50800"/>
            <a:lstStyle/>
            <a:p>
              <a:pPr algn="ctr">
                <a:lnSpc>
                  <a:spcPts val="2787"/>
                </a:lnSpc>
              </a:pPr>
            </a:p>
          </p:txBody>
        </p:sp>
      </p:grpSp>
      <p:grpSp>
        <p:nvGrpSpPr>
          <p:cNvPr name="Group 5" id="5"/>
          <p:cNvGrpSpPr/>
          <p:nvPr/>
        </p:nvGrpSpPr>
        <p:grpSpPr>
          <a:xfrm rot="0">
            <a:off x="5936404" y="-264311"/>
            <a:ext cx="3086100" cy="1031992"/>
            <a:chOff x="0" y="0"/>
            <a:chExt cx="812800" cy="271800"/>
          </a:xfrm>
        </p:grpSpPr>
        <p:sp>
          <p:nvSpPr>
            <p:cNvPr name="Freeform 6" id="6"/>
            <p:cNvSpPr/>
            <p:nvPr/>
          </p:nvSpPr>
          <p:spPr>
            <a:xfrm>
              <a:off x="0" y="0"/>
              <a:ext cx="812800" cy="271800"/>
            </a:xfrm>
            <a:custGeom>
              <a:avLst/>
              <a:gdLst/>
              <a:ahLst/>
              <a:cxnLst/>
              <a:rect r="r" b="b" t="t" l="l"/>
              <a:pathLst>
                <a:path h="271800" w="812800">
                  <a:moveTo>
                    <a:pt x="0" y="0"/>
                  </a:moveTo>
                  <a:lnTo>
                    <a:pt x="812800" y="0"/>
                  </a:lnTo>
                  <a:lnTo>
                    <a:pt x="812800" y="271800"/>
                  </a:lnTo>
                  <a:lnTo>
                    <a:pt x="0" y="271800"/>
                  </a:lnTo>
                  <a:close/>
                </a:path>
              </a:pathLst>
            </a:custGeom>
            <a:solidFill>
              <a:srgbClr val="D85300">
                <a:alpha val="64706"/>
              </a:srgbClr>
            </a:solidFill>
          </p:spPr>
        </p:sp>
        <p:sp>
          <p:nvSpPr>
            <p:cNvPr name="TextBox 7" id="7"/>
            <p:cNvSpPr txBox="true"/>
            <p:nvPr/>
          </p:nvSpPr>
          <p:spPr>
            <a:xfrm>
              <a:off x="0" y="0"/>
              <a:ext cx="812800" cy="812800"/>
            </a:xfrm>
            <a:prstGeom prst="rect">
              <a:avLst/>
            </a:prstGeom>
          </p:spPr>
          <p:txBody>
            <a:bodyPr anchor="ctr" rtlCol="false" tIns="50800" lIns="50800" bIns="50800" rIns="50800"/>
            <a:lstStyle/>
            <a:p>
              <a:pPr algn="ctr">
                <a:lnSpc>
                  <a:spcPts val="1758"/>
                </a:lnSpc>
              </a:pPr>
            </a:p>
          </p:txBody>
        </p:sp>
      </p:grpSp>
      <p:grpSp>
        <p:nvGrpSpPr>
          <p:cNvPr name="Group 8" id="8"/>
          <p:cNvGrpSpPr/>
          <p:nvPr/>
        </p:nvGrpSpPr>
        <p:grpSpPr>
          <a:xfrm rot="0">
            <a:off x="15747922" y="9829313"/>
            <a:ext cx="3002248" cy="915374"/>
            <a:chOff x="0" y="0"/>
            <a:chExt cx="1999369" cy="609600"/>
          </a:xfrm>
        </p:grpSpPr>
        <p:sp>
          <p:nvSpPr>
            <p:cNvPr name="Freeform 9" id="9"/>
            <p:cNvSpPr/>
            <p:nvPr/>
          </p:nvSpPr>
          <p:spPr>
            <a:xfrm>
              <a:off x="0" y="0"/>
              <a:ext cx="1999369" cy="609600"/>
            </a:xfrm>
            <a:custGeom>
              <a:avLst/>
              <a:gdLst/>
              <a:ahLst/>
              <a:cxnLst/>
              <a:rect r="r" b="b" t="t" l="l"/>
              <a:pathLst>
                <a:path h="609600" w="1999369">
                  <a:moveTo>
                    <a:pt x="203200" y="0"/>
                  </a:moveTo>
                  <a:lnTo>
                    <a:pt x="1999369" y="0"/>
                  </a:lnTo>
                  <a:lnTo>
                    <a:pt x="1796169" y="609600"/>
                  </a:lnTo>
                  <a:lnTo>
                    <a:pt x="0" y="609600"/>
                  </a:lnTo>
                  <a:lnTo>
                    <a:pt x="203200" y="0"/>
                  </a:lnTo>
                  <a:close/>
                </a:path>
              </a:pathLst>
            </a:custGeom>
            <a:solidFill>
              <a:srgbClr val="D85300"/>
            </a:solidFill>
          </p:spPr>
        </p:sp>
        <p:sp>
          <p:nvSpPr>
            <p:cNvPr name="TextBox 10" id="10"/>
            <p:cNvSpPr txBox="true"/>
            <p:nvPr/>
          </p:nvSpPr>
          <p:spPr>
            <a:xfrm>
              <a:off x="101600" y="0"/>
              <a:ext cx="609600" cy="609600"/>
            </a:xfrm>
            <a:prstGeom prst="rect">
              <a:avLst/>
            </a:prstGeom>
          </p:spPr>
          <p:txBody>
            <a:bodyPr anchor="ctr" rtlCol="false" tIns="50800" lIns="50800" bIns="50800" rIns="50800"/>
            <a:lstStyle/>
            <a:p>
              <a:pPr algn="ctr">
                <a:lnSpc>
                  <a:spcPts val="1758"/>
                </a:lnSpc>
              </a:pPr>
            </a:p>
          </p:txBody>
        </p:sp>
      </p:grpSp>
      <p:sp>
        <p:nvSpPr>
          <p:cNvPr name="AutoShape 11" id="11"/>
          <p:cNvSpPr/>
          <p:nvPr/>
        </p:nvSpPr>
        <p:spPr>
          <a:xfrm rot="0">
            <a:off x="7970959" y="2337047"/>
            <a:ext cx="2346083" cy="0"/>
          </a:xfrm>
          <a:prstGeom prst="line">
            <a:avLst/>
          </a:prstGeom>
          <a:ln cap="flat" w="47625">
            <a:solidFill>
              <a:srgbClr val="D85300"/>
            </a:solidFill>
            <a:prstDash val="solid"/>
            <a:headEnd type="none" len="sm" w="sm"/>
            <a:tailEnd type="none" len="sm" w="sm"/>
          </a:ln>
        </p:spPr>
      </p:sp>
      <p:grpSp>
        <p:nvGrpSpPr>
          <p:cNvPr name="Group 12" id="12"/>
          <p:cNvGrpSpPr/>
          <p:nvPr/>
        </p:nvGrpSpPr>
        <p:grpSpPr>
          <a:xfrm rot="0">
            <a:off x="7129933" y="1384782"/>
            <a:ext cx="699042" cy="69904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853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824103" y="3074794"/>
            <a:ext cx="7262066" cy="6317060"/>
            <a:chOff x="0" y="0"/>
            <a:chExt cx="9682754" cy="8422746"/>
          </a:xfrm>
        </p:grpSpPr>
        <p:pic>
          <p:nvPicPr>
            <p:cNvPr name="Picture 16" id="16"/>
            <p:cNvPicPr>
              <a:picLocks noChangeAspect="true"/>
            </p:cNvPicPr>
            <p:nvPr/>
          </p:nvPicPr>
          <p:blipFill>
            <a:blip r:embed="rId2"/>
            <a:srcRect l="27600" t="0" r="27600" b="0"/>
            <a:stretch>
              <a:fillRect/>
            </a:stretch>
          </p:blipFill>
          <p:spPr>
            <a:xfrm>
              <a:off x="0" y="0"/>
              <a:ext cx="9682754" cy="8422746"/>
            </a:xfrm>
            <a:prstGeom prst="rect">
              <a:avLst/>
            </a:prstGeom>
          </p:spPr>
        </p:pic>
      </p:grpSp>
      <p:pic>
        <p:nvPicPr>
          <p:cNvPr name="Picture 17" id="1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0" y="26424"/>
            <a:ext cx="1726716" cy="1707879"/>
          </a:xfrm>
          <a:prstGeom prst="rect">
            <a:avLst/>
          </a:prstGeom>
        </p:spPr>
      </p:pic>
      <p:grpSp>
        <p:nvGrpSpPr>
          <p:cNvPr name="Group 18" id="18"/>
          <p:cNvGrpSpPr>
            <a:grpSpLocks noChangeAspect="true"/>
          </p:cNvGrpSpPr>
          <p:nvPr/>
        </p:nvGrpSpPr>
        <p:grpSpPr>
          <a:xfrm rot="0">
            <a:off x="16477368" y="623456"/>
            <a:ext cx="1204001" cy="1204001"/>
            <a:chOff x="0" y="0"/>
            <a:chExt cx="2787650" cy="2787650"/>
          </a:xfrm>
        </p:grpSpPr>
        <p:sp>
          <p:nvSpPr>
            <p:cNvPr name="Freeform 19" id="19"/>
            <p:cNvSpPr/>
            <p:nvPr/>
          </p:nvSpPr>
          <p:spPr>
            <a:xfrm>
              <a:off x="0" y="0"/>
              <a:ext cx="2787650" cy="2787650"/>
            </a:xfrm>
            <a:custGeom>
              <a:avLst/>
              <a:gdLst/>
              <a:ahLst/>
              <a:cxnLst/>
              <a:rect r="r" b="b" t="t" l="l"/>
              <a:pathLst>
                <a:path h="2787650" w="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D85300"/>
            </a:solidFill>
          </p:spPr>
        </p:sp>
      </p:grpSp>
      <p:grpSp>
        <p:nvGrpSpPr>
          <p:cNvPr name="Group 20" id="20"/>
          <p:cNvGrpSpPr/>
          <p:nvPr/>
        </p:nvGrpSpPr>
        <p:grpSpPr>
          <a:xfrm rot="0">
            <a:off x="3935111" y="8871828"/>
            <a:ext cx="1040050" cy="1040050"/>
            <a:chOff x="0" y="0"/>
            <a:chExt cx="812800" cy="812800"/>
          </a:xfrm>
        </p:grpSpPr>
        <p:sp>
          <p:nvSpPr>
            <p:cNvPr name="Freeform 21" id="2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85300"/>
            </a:solidFill>
          </p:spPr>
        </p:sp>
        <p:sp>
          <p:nvSpPr>
            <p:cNvPr name="TextBox 22" id="22"/>
            <p:cNvSpPr txBox="true"/>
            <p:nvPr/>
          </p:nvSpPr>
          <p:spPr>
            <a:xfrm>
              <a:off x="76200" y="95250"/>
              <a:ext cx="660400" cy="641350"/>
            </a:xfrm>
            <a:prstGeom prst="rect">
              <a:avLst/>
            </a:prstGeom>
          </p:spPr>
          <p:txBody>
            <a:bodyPr anchor="ctr" rtlCol="false" tIns="50800" lIns="50800" bIns="50800" rIns="50800"/>
            <a:lstStyle/>
            <a:p>
              <a:pPr algn="ctr">
                <a:lnSpc>
                  <a:spcPts val="2787"/>
                </a:lnSpc>
              </a:pPr>
            </a:p>
          </p:txBody>
        </p:sp>
      </p:grpSp>
      <p:grpSp>
        <p:nvGrpSpPr>
          <p:cNvPr name="Group 23" id="23"/>
          <p:cNvGrpSpPr/>
          <p:nvPr/>
        </p:nvGrpSpPr>
        <p:grpSpPr>
          <a:xfrm rot="0">
            <a:off x="18051254" y="3600450"/>
            <a:ext cx="443286" cy="3086100"/>
            <a:chOff x="0" y="0"/>
            <a:chExt cx="116750" cy="812800"/>
          </a:xfrm>
        </p:grpSpPr>
        <p:sp>
          <p:nvSpPr>
            <p:cNvPr name="Freeform 24" id="24"/>
            <p:cNvSpPr/>
            <p:nvPr/>
          </p:nvSpPr>
          <p:spPr>
            <a:xfrm>
              <a:off x="0" y="0"/>
              <a:ext cx="116750" cy="812800"/>
            </a:xfrm>
            <a:custGeom>
              <a:avLst/>
              <a:gdLst/>
              <a:ahLst/>
              <a:cxnLst/>
              <a:rect r="r" b="b" t="t" l="l"/>
              <a:pathLst>
                <a:path h="812800" w="116750">
                  <a:moveTo>
                    <a:pt x="0" y="0"/>
                  </a:moveTo>
                  <a:lnTo>
                    <a:pt x="116750" y="0"/>
                  </a:lnTo>
                  <a:lnTo>
                    <a:pt x="116750" y="812800"/>
                  </a:lnTo>
                  <a:lnTo>
                    <a:pt x="0" y="812800"/>
                  </a:lnTo>
                  <a:close/>
                </a:path>
              </a:pathLst>
            </a:custGeom>
            <a:solidFill>
              <a:srgbClr val="D85300"/>
            </a:solidFill>
          </p:spPr>
        </p:sp>
        <p:sp>
          <p:nvSpPr>
            <p:cNvPr name="TextBox 25" id="25"/>
            <p:cNvSpPr txBox="true"/>
            <p:nvPr/>
          </p:nvSpPr>
          <p:spPr>
            <a:xfrm>
              <a:off x="0" y="19050"/>
              <a:ext cx="812800" cy="793750"/>
            </a:xfrm>
            <a:prstGeom prst="rect">
              <a:avLst/>
            </a:prstGeom>
          </p:spPr>
          <p:txBody>
            <a:bodyPr anchor="ctr" rtlCol="false" tIns="50800" lIns="50800" bIns="50800" rIns="50800"/>
            <a:lstStyle/>
            <a:p>
              <a:pPr algn="ctr">
                <a:lnSpc>
                  <a:spcPts val="2787"/>
                </a:lnSpc>
              </a:pPr>
            </a:p>
          </p:txBody>
        </p:sp>
      </p:grpSp>
      <p:sp>
        <p:nvSpPr>
          <p:cNvPr name="TextBox 26" id="26"/>
          <p:cNvSpPr txBox="true"/>
          <p:nvPr/>
        </p:nvSpPr>
        <p:spPr>
          <a:xfrm rot="0">
            <a:off x="7357570" y="1663417"/>
            <a:ext cx="3572860" cy="673630"/>
          </a:xfrm>
          <a:prstGeom prst="rect">
            <a:avLst/>
          </a:prstGeom>
        </p:spPr>
        <p:txBody>
          <a:bodyPr anchor="t" rtlCol="false" tIns="0" lIns="0" bIns="0" rIns="0">
            <a:spAutoFit/>
          </a:bodyPr>
          <a:lstStyle/>
          <a:p>
            <a:pPr algn="ctr">
              <a:lnSpc>
                <a:spcPts val="5304"/>
              </a:lnSpc>
              <a:spcBef>
                <a:spcPct val="0"/>
              </a:spcBef>
            </a:pPr>
            <a:r>
              <a:rPr lang="en-US" sz="4652">
                <a:solidFill>
                  <a:srgbClr val="2C2B2D"/>
                </a:solidFill>
                <a:latin typeface="Montserrat Extra-Bold"/>
              </a:rPr>
              <a:t>TITLE</a:t>
            </a:r>
          </a:p>
        </p:txBody>
      </p:sp>
      <p:sp>
        <p:nvSpPr>
          <p:cNvPr name="TextBox 27" id="27"/>
          <p:cNvSpPr txBox="true"/>
          <p:nvPr/>
        </p:nvSpPr>
        <p:spPr>
          <a:xfrm rot="0">
            <a:off x="9511891" y="3093844"/>
            <a:ext cx="3214231" cy="352010"/>
          </a:xfrm>
          <a:prstGeom prst="rect">
            <a:avLst/>
          </a:prstGeom>
        </p:spPr>
        <p:txBody>
          <a:bodyPr anchor="t" rtlCol="false" tIns="0" lIns="0" bIns="0" rIns="0">
            <a:spAutoFit/>
          </a:bodyPr>
          <a:lstStyle/>
          <a:p>
            <a:pPr marL="527994" indent="-263997" lvl="1">
              <a:lnSpc>
                <a:spcPts val="2787"/>
              </a:lnSpc>
              <a:buFont typeface="Arial"/>
              <a:buChar char="•"/>
            </a:pPr>
            <a:r>
              <a:rPr lang="en-US" sz="2445">
                <a:solidFill>
                  <a:srgbClr val="2C2B2D"/>
                </a:solidFill>
                <a:latin typeface="Montserrat Extra-Bold"/>
              </a:rPr>
              <a:t>TITLE</a:t>
            </a:r>
          </a:p>
        </p:txBody>
      </p:sp>
      <p:sp>
        <p:nvSpPr>
          <p:cNvPr name="TextBox 28" id="28"/>
          <p:cNvSpPr txBox="true"/>
          <p:nvPr/>
        </p:nvSpPr>
        <p:spPr>
          <a:xfrm rot="0">
            <a:off x="9511891" y="5162550"/>
            <a:ext cx="3214231" cy="352010"/>
          </a:xfrm>
          <a:prstGeom prst="rect">
            <a:avLst/>
          </a:prstGeom>
        </p:spPr>
        <p:txBody>
          <a:bodyPr anchor="t" rtlCol="false" tIns="0" lIns="0" bIns="0" rIns="0">
            <a:spAutoFit/>
          </a:bodyPr>
          <a:lstStyle/>
          <a:p>
            <a:pPr marL="527994" indent="-263997" lvl="1">
              <a:lnSpc>
                <a:spcPts val="2787"/>
              </a:lnSpc>
              <a:buFont typeface="Arial"/>
              <a:buChar char="•"/>
            </a:pPr>
            <a:r>
              <a:rPr lang="en-US" sz="2445">
                <a:solidFill>
                  <a:srgbClr val="2C2B2D"/>
                </a:solidFill>
                <a:latin typeface="Montserrat Extra-Bold"/>
              </a:rPr>
              <a:t>TITLE</a:t>
            </a:r>
          </a:p>
        </p:txBody>
      </p:sp>
      <p:sp>
        <p:nvSpPr>
          <p:cNvPr name="TextBox 29" id="29"/>
          <p:cNvSpPr txBox="true"/>
          <p:nvPr/>
        </p:nvSpPr>
        <p:spPr>
          <a:xfrm rot="0">
            <a:off x="9511891" y="7230763"/>
            <a:ext cx="3214231" cy="352010"/>
          </a:xfrm>
          <a:prstGeom prst="rect">
            <a:avLst/>
          </a:prstGeom>
        </p:spPr>
        <p:txBody>
          <a:bodyPr anchor="t" rtlCol="false" tIns="0" lIns="0" bIns="0" rIns="0">
            <a:spAutoFit/>
          </a:bodyPr>
          <a:lstStyle/>
          <a:p>
            <a:pPr marL="527994" indent="-263997" lvl="1">
              <a:lnSpc>
                <a:spcPts val="2787"/>
              </a:lnSpc>
              <a:buFont typeface="Arial"/>
              <a:buChar char="•"/>
            </a:pPr>
            <a:r>
              <a:rPr lang="en-US" sz="2445">
                <a:solidFill>
                  <a:srgbClr val="2C2B2D"/>
                </a:solidFill>
                <a:latin typeface="Montserrat Extra-Bold"/>
              </a:rPr>
              <a:t>TITLE</a:t>
            </a:r>
          </a:p>
        </p:txBody>
      </p:sp>
      <p:sp>
        <p:nvSpPr>
          <p:cNvPr name="TextBox 30" id="30"/>
          <p:cNvSpPr txBox="true"/>
          <p:nvPr/>
        </p:nvSpPr>
        <p:spPr>
          <a:xfrm rot="0">
            <a:off x="10037716" y="3563618"/>
            <a:ext cx="5008891" cy="1265064"/>
          </a:xfrm>
          <a:prstGeom prst="rect">
            <a:avLst/>
          </a:prstGeom>
        </p:spPr>
        <p:txBody>
          <a:bodyPr anchor="t" rtlCol="false" tIns="0" lIns="0" bIns="0" rIns="0">
            <a:spAutoFit/>
          </a:bodyPr>
          <a:lstStyle/>
          <a:p>
            <a:pPr>
              <a:lnSpc>
                <a:spcPts val="2556"/>
              </a:lnSpc>
            </a:pPr>
            <a:r>
              <a:rPr lang="en-US" sz="1826">
                <a:solidFill>
                  <a:srgbClr val="2C2B2D"/>
                </a:solidFill>
                <a:latin typeface="Montserrat Bold"/>
              </a:rPr>
              <a:t>Lorem ipsum dolor sit amet, consectetur adipisicing elit, sed do eiusmod tempor incididunt ut labore et dolore magna aliqua.</a:t>
            </a:r>
          </a:p>
        </p:txBody>
      </p:sp>
      <p:sp>
        <p:nvSpPr>
          <p:cNvPr name="TextBox 31" id="31"/>
          <p:cNvSpPr txBox="true"/>
          <p:nvPr/>
        </p:nvSpPr>
        <p:spPr>
          <a:xfrm rot="0">
            <a:off x="10037716" y="5632325"/>
            <a:ext cx="5008891" cy="1265064"/>
          </a:xfrm>
          <a:prstGeom prst="rect">
            <a:avLst/>
          </a:prstGeom>
        </p:spPr>
        <p:txBody>
          <a:bodyPr anchor="t" rtlCol="false" tIns="0" lIns="0" bIns="0" rIns="0">
            <a:spAutoFit/>
          </a:bodyPr>
          <a:lstStyle/>
          <a:p>
            <a:pPr>
              <a:lnSpc>
                <a:spcPts val="2556"/>
              </a:lnSpc>
            </a:pPr>
            <a:r>
              <a:rPr lang="en-US" sz="1826">
                <a:solidFill>
                  <a:srgbClr val="2C2B2D"/>
                </a:solidFill>
                <a:latin typeface="Montserrat Bold"/>
              </a:rPr>
              <a:t>Lorem ipsum dolor sit amet, consectetur adipisicing elit, sed do eiusmod tempor incididunt ut labore et dolore magna aliqua.</a:t>
            </a:r>
          </a:p>
        </p:txBody>
      </p:sp>
      <p:sp>
        <p:nvSpPr>
          <p:cNvPr name="TextBox 32" id="32"/>
          <p:cNvSpPr txBox="true"/>
          <p:nvPr/>
        </p:nvSpPr>
        <p:spPr>
          <a:xfrm rot="0">
            <a:off x="10037716" y="7700538"/>
            <a:ext cx="5008891" cy="1265064"/>
          </a:xfrm>
          <a:prstGeom prst="rect">
            <a:avLst/>
          </a:prstGeom>
        </p:spPr>
        <p:txBody>
          <a:bodyPr anchor="t" rtlCol="false" tIns="0" lIns="0" bIns="0" rIns="0">
            <a:spAutoFit/>
          </a:bodyPr>
          <a:lstStyle/>
          <a:p>
            <a:pPr>
              <a:lnSpc>
                <a:spcPts val="2556"/>
              </a:lnSpc>
            </a:pPr>
            <a:r>
              <a:rPr lang="en-US" sz="1826">
                <a:solidFill>
                  <a:srgbClr val="2C2B2D"/>
                </a:solidFill>
                <a:latin typeface="Montserrat Bold"/>
              </a:rPr>
              <a:t>Lorem ipsum dolor sit amet, consectetur adipisicing elit, sed do eiusmod tempor incididunt ut labore et dolore magna aliqua.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285749" y="-264311"/>
            <a:ext cx="9341821" cy="10815621"/>
            <a:chOff x="0" y="0"/>
            <a:chExt cx="2460397" cy="2848559"/>
          </a:xfrm>
        </p:grpSpPr>
        <p:sp>
          <p:nvSpPr>
            <p:cNvPr name="Freeform 3" id="3"/>
            <p:cNvSpPr/>
            <p:nvPr/>
          </p:nvSpPr>
          <p:spPr>
            <a:xfrm>
              <a:off x="0" y="0"/>
              <a:ext cx="2460397" cy="2848559"/>
            </a:xfrm>
            <a:custGeom>
              <a:avLst/>
              <a:gdLst/>
              <a:ahLst/>
              <a:cxnLst/>
              <a:rect r="r" b="b" t="t" l="l"/>
              <a:pathLst>
                <a:path h="2848559" w="2460397">
                  <a:moveTo>
                    <a:pt x="0" y="0"/>
                  </a:moveTo>
                  <a:lnTo>
                    <a:pt x="2460397" y="0"/>
                  </a:lnTo>
                  <a:lnTo>
                    <a:pt x="2460397" y="2848559"/>
                  </a:lnTo>
                  <a:lnTo>
                    <a:pt x="0" y="2848559"/>
                  </a:lnTo>
                  <a:close/>
                </a:path>
              </a:pathLst>
            </a:custGeom>
            <a:solidFill>
              <a:srgbClr val="D85300">
                <a:alpha val="7843"/>
              </a:srgbClr>
            </a:solidFill>
          </p:spPr>
        </p:sp>
        <p:sp>
          <p:nvSpPr>
            <p:cNvPr name="TextBox 4" id="4"/>
            <p:cNvSpPr txBox="true"/>
            <p:nvPr/>
          </p:nvSpPr>
          <p:spPr>
            <a:xfrm>
              <a:off x="0" y="19050"/>
              <a:ext cx="812800" cy="793750"/>
            </a:xfrm>
            <a:prstGeom prst="rect">
              <a:avLst/>
            </a:prstGeom>
          </p:spPr>
          <p:txBody>
            <a:bodyPr anchor="ctr" rtlCol="false" tIns="50800" lIns="50800" bIns="50800" rIns="50800"/>
            <a:lstStyle/>
            <a:p>
              <a:pPr algn="ctr">
                <a:lnSpc>
                  <a:spcPts val="2787"/>
                </a:lnSpc>
              </a:pPr>
            </a:p>
          </p:txBody>
        </p:sp>
      </p:grpSp>
      <p:grpSp>
        <p:nvGrpSpPr>
          <p:cNvPr name="Group 5" id="5"/>
          <p:cNvGrpSpPr/>
          <p:nvPr/>
        </p:nvGrpSpPr>
        <p:grpSpPr>
          <a:xfrm rot="0">
            <a:off x="5936404" y="-264311"/>
            <a:ext cx="3086100" cy="1031992"/>
            <a:chOff x="0" y="0"/>
            <a:chExt cx="812800" cy="271800"/>
          </a:xfrm>
        </p:grpSpPr>
        <p:sp>
          <p:nvSpPr>
            <p:cNvPr name="Freeform 6" id="6"/>
            <p:cNvSpPr/>
            <p:nvPr/>
          </p:nvSpPr>
          <p:spPr>
            <a:xfrm>
              <a:off x="0" y="0"/>
              <a:ext cx="812800" cy="271800"/>
            </a:xfrm>
            <a:custGeom>
              <a:avLst/>
              <a:gdLst/>
              <a:ahLst/>
              <a:cxnLst/>
              <a:rect r="r" b="b" t="t" l="l"/>
              <a:pathLst>
                <a:path h="271800" w="812800">
                  <a:moveTo>
                    <a:pt x="0" y="0"/>
                  </a:moveTo>
                  <a:lnTo>
                    <a:pt x="812800" y="0"/>
                  </a:lnTo>
                  <a:lnTo>
                    <a:pt x="812800" y="271800"/>
                  </a:lnTo>
                  <a:lnTo>
                    <a:pt x="0" y="271800"/>
                  </a:lnTo>
                  <a:close/>
                </a:path>
              </a:pathLst>
            </a:custGeom>
            <a:solidFill>
              <a:srgbClr val="D85300">
                <a:alpha val="64706"/>
              </a:srgbClr>
            </a:solidFill>
          </p:spPr>
        </p:sp>
        <p:sp>
          <p:nvSpPr>
            <p:cNvPr name="TextBox 7" id="7"/>
            <p:cNvSpPr txBox="true"/>
            <p:nvPr/>
          </p:nvSpPr>
          <p:spPr>
            <a:xfrm>
              <a:off x="0" y="0"/>
              <a:ext cx="812800" cy="812800"/>
            </a:xfrm>
            <a:prstGeom prst="rect">
              <a:avLst/>
            </a:prstGeom>
          </p:spPr>
          <p:txBody>
            <a:bodyPr anchor="ctr" rtlCol="false" tIns="50800" lIns="50800" bIns="50800" rIns="50800"/>
            <a:lstStyle/>
            <a:p>
              <a:pPr algn="ctr">
                <a:lnSpc>
                  <a:spcPts val="1758"/>
                </a:lnSpc>
              </a:pPr>
            </a:p>
          </p:txBody>
        </p:sp>
      </p:grpSp>
      <p:grpSp>
        <p:nvGrpSpPr>
          <p:cNvPr name="Group 8" id="8"/>
          <p:cNvGrpSpPr/>
          <p:nvPr/>
        </p:nvGrpSpPr>
        <p:grpSpPr>
          <a:xfrm rot="0">
            <a:off x="15747922" y="9829313"/>
            <a:ext cx="3002248" cy="915374"/>
            <a:chOff x="0" y="0"/>
            <a:chExt cx="1999369" cy="609600"/>
          </a:xfrm>
        </p:grpSpPr>
        <p:sp>
          <p:nvSpPr>
            <p:cNvPr name="Freeform 9" id="9"/>
            <p:cNvSpPr/>
            <p:nvPr/>
          </p:nvSpPr>
          <p:spPr>
            <a:xfrm>
              <a:off x="0" y="0"/>
              <a:ext cx="1999369" cy="609600"/>
            </a:xfrm>
            <a:custGeom>
              <a:avLst/>
              <a:gdLst/>
              <a:ahLst/>
              <a:cxnLst/>
              <a:rect r="r" b="b" t="t" l="l"/>
              <a:pathLst>
                <a:path h="609600" w="1999369">
                  <a:moveTo>
                    <a:pt x="203200" y="0"/>
                  </a:moveTo>
                  <a:lnTo>
                    <a:pt x="1999369" y="0"/>
                  </a:lnTo>
                  <a:lnTo>
                    <a:pt x="1796169" y="609600"/>
                  </a:lnTo>
                  <a:lnTo>
                    <a:pt x="0" y="609600"/>
                  </a:lnTo>
                  <a:lnTo>
                    <a:pt x="203200" y="0"/>
                  </a:lnTo>
                  <a:close/>
                </a:path>
              </a:pathLst>
            </a:custGeom>
            <a:solidFill>
              <a:srgbClr val="D85300"/>
            </a:solidFill>
          </p:spPr>
        </p:sp>
        <p:sp>
          <p:nvSpPr>
            <p:cNvPr name="TextBox 10" id="10"/>
            <p:cNvSpPr txBox="true"/>
            <p:nvPr/>
          </p:nvSpPr>
          <p:spPr>
            <a:xfrm>
              <a:off x="101600" y="0"/>
              <a:ext cx="609600" cy="609600"/>
            </a:xfrm>
            <a:prstGeom prst="rect">
              <a:avLst/>
            </a:prstGeom>
          </p:spPr>
          <p:txBody>
            <a:bodyPr anchor="ctr" rtlCol="false" tIns="50800" lIns="50800" bIns="50800" rIns="50800"/>
            <a:lstStyle/>
            <a:p>
              <a:pPr algn="ctr">
                <a:lnSpc>
                  <a:spcPts val="1758"/>
                </a:lnSpc>
              </a:pPr>
            </a:p>
          </p:txBody>
        </p:sp>
      </p:grpSp>
      <p:sp>
        <p:nvSpPr>
          <p:cNvPr name="AutoShape 11" id="11"/>
          <p:cNvSpPr/>
          <p:nvPr/>
        </p:nvSpPr>
        <p:spPr>
          <a:xfrm rot="0">
            <a:off x="7970959" y="2337047"/>
            <a:ext cx="2346083" cy="0"/>
          </a:xfrm>
          <a:prstGeom prst="line">
            <a:avLst/>
          </a:prstGeom>
          <a:ln cap="flat" w="47625">
            <a:solidFill>
              <a:srgbClr val="D85300"/>
            </a:solidFill>
            <a:prstDash val="solid"/>
            <a:headEnd type="none" len="sm" w="sm"/>
            <a:tailEnd type="none" len="sm" w="sm"/>
          </a:ln>
        </p:spPr>
      </p:sp>
      <p:grpSp>
        <p:nvGrpSpPr>
          <p:cNvPr name="Group 12" id="12"/>
          <p:cNvGrpSpPr/>
          <p:nvPr/>
        </p:nvGrpSpPr>
        <p:grpSpPr>
          <a:xfrm rot="0">
            <a:off x="6092700" y="1384782"/>
            <a:ext cx="699042" cy="699042"/>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853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824103" y="3074794"/>
            <a:ext cx="7262066" cy="6317060"/>
            <a:chOff x="0" y="0"/>
            <a:chExt cx="9682754" cy="8422746"/>
          </a:xfrm>
        </p:grpSpPr>
        <p:pic>
          <p:nvPicPr>
            <p:cNvPr name="Picture 16" id="16"/>
            <p:cNvPicPr>
              <a:picLocks noChangeAspect="true"/>
            </p:cNvPicPr>
            <p:nvPr/>
          </p:nvPicPr>
          <p:blipFill>
            <a:blip r:embed="rId2"/>
            <a:srcRect l="27600" t="0" r="27600" b="0"/>
            <a:stretch>
              <a:fillRect/>
            </a:stretch>
          </p:blipFill>
          <p:spPr>
            <a:xfrm>
              <a:off x="0" y="0"/>
              <a:ext cx="9682754" cy="8422746"/>
            </a:xfrm>
            <a:prstGeom prst="rect">
              <a:avLst/>
            </a:prstGeom>
          </p:spPr>
        </p:pic>
      </p:grpSp>
      <p:pic>
        <p:nvPicPr>
          <p:cNvPr name="Picture 17" id="1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0" y="26424"/>
            <a:ext cx="1726716" cy="1707879"/>
          </a:xfrm>
          <a:prstGeom prst="rect">
            <a:avLst/>
          </a:prstGeom>
        </p:spPr>
      </p:pic>
      <p:grpSp>
        <p:nvGrpSpPr>
          <p:cNvPr name="Group 18" id="18"/>
          <p:cNvGrpSpPr>
            <a:grpSpLocks noChangeAspect="true"/>
          </p:cNvGrpSpPr>
          <p:nvPr/>
        </p:nvGrpSpPr>
        <p:grpSpPr>
          <a:xfrm rot="0">
            <a:off x="16477368" y="623456"/>
            <a:ext cx="1204001" cy="1204001"/>
            <a:chOff x="0" y="0"/>
            <a:chExt cx="2787650" cy="2787650"/>
          </a:xfrm>
        </p:grpSpPr>
        <p:sp>
          <p:nvSpPr>
            <p:cNvPr name="Freeform 19" id="19"/>
            <p:cNvSpPr/>
            <p:nvPr/>
          </p:nvSpPr>
          <p:spPr>
            <a:xfrm>
              <a:off x="0" y="0"/>
              <a:ext cx="2787650" cy="2787650"/>
            </a:xfrm>
            <a:custGeom>
              <a:avLst/>
              <a:gdLst/>
              <a:ahLst/>
              <a:cxnLst/>
              <a:rect r="r" b="b" t="t" l="l"/>
              <a:pathLst>
                <a:path h="2787650" w="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D85300"/>
            </a:solidFill>
          </p:spPr>
        </p:sp>
      </p:grpSp>
      <p:grpSp>
        <p:nvGrpSpPr>
          <p:cNvPr name="Group 20" id="20"/>
          <p:cNvGrpSpPr/>
          <p:nvPr/>
        </p:nvGrpSpPr>
        <p:grpSpPr>
          <a:xfrm rot="0">
            <a:off x="3935111" y="8871828"/>
            <a:ext cx="1040050" cy="1040050"/>
            <a:chOff x="0" y="0"/>
            <a:chExt cx="812800" cy="812800"/>
          </a:xfrm>
        </p:grpSpPr>
        <p:sp>
          <p:nvSpPr>
            <p:cNvPr name="Freeform 21" id="2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85300"/>
            </a:solidFill>
          </p:spPr>
        </p:sp>
        <p:sp>
          <p:nvSpPr>
            <p:cNvPr name="TextBox 22" id="22"/>
            <p:cNvSpPr txBox="true"/>
            <p:nvPr/>
          </p:nvSpPr>
          <p:spPr>
            <a:xfrm>
              <a:off x="76200" y="95250"/>
              <a:ext cx="660400" cy="641350"/>
            </a:xfrm>
            <a:prstGeom prst="rect">
              <a:avLst/>
            </a:prstGeom>
          </p:spPr>
          <p:txBody>
            <a:bodyPr anchor="ctr" rtlCol="false" tIns="50800" lIns="50800" bIns="50800" rIns="50800"/>
            <a:lstStyle/>
            <a:p>
              <a:pPr algn="ctr">
                <a:lnSpc>
                  <a:spcPts val="2787"/>
                </a:lnSpc>
              </a:pPr>
            </a:p>
          </p:txBody>
        </p:sp>
      </p:grpSp>
      <p:grpSp>
        <p:nvGrpSpPr>
          <p:cNvPr name="Group 23" id="23"/>
          <p:cNvGrpSpPr/>
          <p:nvPr/>
        </p:nvGrpSpPr>
        <p:grpSpPr>
          <a:xfrm rot="0">
            <a:off x="18051254" y="3600450"/>
            <a:ext cx="443286" cy="3086100"/>
            <a:chOff x="0" y="0"/>
            <a:chExt cx="116750" cy="812800"/>
          </a:xfrm>
        </p:grpSpPr>
        <p:sp>
          <p:nvSpPr>
            <p:cNvPr name="Freeform 24" id="24"/>
            <p:cNvSpPr/>
            <p:nvPr/>
          </p:nvSpPr>
          <p:spPr>
            <a:xfrm>
              <a:off x="0" y="0"/>
              <a:ext cx="116750" cy="812800"/>
            </a:xfrm>
            <a:custGeom>
              <a:avLst/>
              <a:gdLst/>
              <a:ahLst/>
              <a:cxnLst/>
              <a:rect r="r" b="b" t="t" l="l"/>
              <a:pathLst>
                <a:path h="812800" w="116750">
                  <a:moveTo>
                    <a:pt x="0" y="0"/>
                  </a:moveTo>
                  <a:lnTo>
                    <a:pt x="116750" y="0"/>
                  </a:lnTo>
                  <a:lnTo>
                    <a:pt x="116750" y="812800"/>
                  </a:lnTo>
                  <a:lnTo>
                    <a:pt x="0" y="812800"/>
                  </a:lnTo>
                  <a:close/>
                </a:path>
              </a:pathLst>
            </a:custGeom>
            <a:solidFill>
              <a:srgbClr val="D85300"/>
            </a:solidFill>
          </p:spPr>
        </p:sp>
        <p:sp>
          <p:nvSpPr>
            <p:cNvPr name="TextBox 25" id="25"/>
            <p:cNvSpPr txBox="true"/>
            <p:nvPr/>
          </p:nvSpPr>
          <p:spPr>
            <a:xfrm>
              <a:off x="0" y="19050"/>
              <a:ext cx="812800" cy="793750"/>
            </a:xfrm>
            <a:prstGeom prst="rect">
              <a:avLst/>
            </a:prstGeom>
          </p:spPr>
          <p:txBody>
            <a:bodyPr anchor="ctr" rtlCol="false" tIns="50800" lIns="50800" bIns="50800" rIns="50800"/>
            <a:lstStyle/>
            <a:p>
              <a:pPr algn="ctr">
                <a:lnSpc>
                  <a:spcPts val="2787"/>
                </a:lnSpc>
              </a:pPr>
            </a:p>
          </p:txBody>
        </p:sp>
      </p:grpSp>
      <p:sp>
        <p:nvSpPr>
          <p:cNvPr name="TextBox 26" id="26"/>
          <p:cNvSpPr txBox="true"/>
          <p:nvPr/>
        </p:nvSpPr>
        <p:spPr>
          <a:xfrm rot="0">
            <a:off x="6192458" y="1663417"/>
            <a:ext cx="5903083" cy="673630"/>
          </a:xfrm>
          <a:prstGeom prst="rect">
            <a:avLst/>
          </a:prstGeom>
        </p:spPr>
        <p:txBody>
          <a:bodyPr anchor="t" rtlCol="false" tIns="0" lIns="0" bIns="0" rIns="0">
            <a:spAutoFit/>
          </a:bodyPr>
          <a:lstStyle/>
          <a:p>
            <a:pPr algn="ctr">
              <a:lnSpc>
                <a:spcPts val="5304"/>
              </a:lnSpc>
              <a:spcBef>
                <a:spcPct val="0"/>
              </a:spcBef>
            </a:pPr>
            <a:r>
              <a:rPr lang="en-US" sz="4652">
                <a:solidFill>
                  <a:srgbClr val="2C2B2D"/>
                </a:solidFill>
                <a:latin typeface="Montserrat Extra-Bold"/>
              </a:rPr>
              <a:t>TITLE</a:t>
            </a:r>
          </a:p>
        </p:txBody>
      </p:sp>
      <p:sp>
        <p:nvSpPr>
          <p:cNvPr name="TextBox 27" id="27"/>
          <p:cNvSpPr txBox="true"/>
          <p:nvPr/>
        </p:nvSpPr>
        <p:spPr>
          <a:xfrm rot="0">
            <a:off x="12240154" y="3184783"/>
            <a:ext cx="3214231" cy="351977"/>
          </a:xfrm>
          <a:prstGeom prst="rect">
            <a:avLst/>
          </a:prstGeom>
        </p:spPr>
        <p:txBody>
          <a:bodyPr anchor="t" rtlCol="false" tIns="0" lIns="0" bIns="0" rIns="0">
            <a:spAutoFit/>
          </a:bodyPr>
          <a:lstStyle/>
          <a:p>
            <a:pPr>
              <a:lnSpc>
                <a:spcPts val="2787"/>
              </a:lnSpc>
            </a:pPr>
            <a:r>
              <a:rPr lang="en-US" sz="2445">
                <a:solidFill>
                  <a:srgbClr val="2C2B2D"/>
                </a:solidFill>
                <a:latin typeface="Montserrat Extra-Bold"/>
              </a:rPr>
              <a:t>LOREM IPSUM</a:t>
            </a:r>
          </a:p>
        </p:txBody>
      </p:sp>
      <p:sp>
        <p:nvSpPr>
          <p:cNvPr name="TextBox 28" id="28"/>
          <p:cNvSpPr txBox="true"/>
          <p:nvPr/>
        </p:nvSpPr>
        <p:spPr>
          <a:xfrm rot="0">
            <a:off x="12240154" y="5375429"/>
            <a:ext cx="3214231" cy="351977"/>
          </a:xfrm>
          <a:prstGeom prst="rect">
            <a:avLst/>
          </a:prstGeom>
        </p:spPr>
        <p:txBody>
          <a:bodyPr anchor="t" rtlCol="false" tIns="0" lIns="0" bIns="0" rIns="0">
            <a:spAutoFit/>
          </a:bodyPr>
          <a:lstStyle/>
          <a:p>
            <a:pPr>
              <a:lnSpc>
                <a:spcPts val="2787"/>
              </a:lnSpc>
            </a:pPr>
            <a:r>
              <a:rPr lang="en-US" sz="2445">
                <a:solidFill>
                  <a:srgbClr val="2C2B2D"/>
                </a:solidFill>
                <a:latin typeface="Montserrat Extra-Bold"/>
              </a:rPr>
              <a:t>LOREM IPSUM</a:t>
            </a:r>
          </a:p>
        </p:txBody>
      </p:sp>
      <p:sp>
        <p:nvSpPr>
          <p:cNvPr name="TextBox 29" id="29"/>
          <p:cNvSpPr txBox="true"/>
          <p:nvPr/>
        </p:nvSpPr>
        <p:spPr>
          <a:xfrm rot="0">
            <a:off x="12240154" y="7567468"/>
            <a:ext cx="3214231" cy="351977"/>
          </a:xfrm>
          <a:prstGeom prst="rect">
            <a:avLst/>
          </a:prstGeom>
        </p:spPr>
        <p:txBody>
          <a:bodyPr anchor="t" rtlCol="false" tIns="0" lIns="0" bIns="0" rIns="0">
            <a:spAutoFit/>
          </a:bodyPr>
          <a:lstStyle/>
          <a:p>
            <a:pPr>
              <a:lnSpc>
                <a:spcPts val="2787"/>
              </a:lnSpc>
            </a:pPr>
            <a:r>
              <a:rPr lang="en-US" sz="2445">
                <a:solidFill>
                  <a:srgbClr val="2C2B2D"/>
                </a:solidFill>
                <a:latin typeface="Montserrat Extra-Bold"/>
              </a:rPr>
              <a:t>LOREM IPSUM</a:t>
            </a:r>
          </a:p>
        </p:txBody>
      </p:sp>
      <p:sp>
        <p:nvSpPr>
          <p:cNvPr name="TextBox 30" id="30"/>
          <p:cNvSpPr txBox="true"/>
          <p:nvPr/>
        </p:nvSpPr>
        <p:spPr>
          <a:xfrm rot="0">
            <a:off x="12240154" y="3654557"/>
            <a:ext cx="5008891" cy="1265064"/>
          </a:xfrm>
          <a:prstGeom prst="rect">
            <a:avLst/>
          </a:prstGeom>
        </p:spPr>
        <p:txBody>
          <a:bodyPr anchor="t" rtlCol="false" tIns="0" lIns="0" bIns="0" rIns="0">
            <a:spAutoFit/>
          </a:bodyPr>
          <a:lstStyle/>
          <a:p>
            <a:pPr>
              <a:lnSpc>
                <a:spcPts val="2556"/>
              </a:lnSpc>
            </a:pPr>
            <a:r>
              <a:rPr lang="en-US" sz="1826">
                <a:solidFill>
                  <a:srgbClr val="2C2B2D"/>
                </a:solidFill>
                <a:latin typeface="Montserrat Bold"/>
              </a:rPr>
              <a:t>Lorem ipsum dolor sit amet, consectetur adipisicing elit, sed do eiusmod tempor incididunt ut labore et dolore magna aliqua.</a:t>
            </a:r>
          </a:p>
        </p:txBody>
      </p:sp>
      <p:sp>
        <p:nvSpPr>
          <p:cNvPr name="TextBox 31" id="31"/>
          <p:cNvSpPr txBox="true"/>
          <p:nvPr/>
        </p:nvSpPr>
        <p:spPr>
          <a:xfrm rot="0">
            <a:off x="12240154" y="5845204"/>
            <a:ext cx="5008891" cy="1265064"/>
          </a:xfrm>
          <a:prstGeom prst="rect">
            <a:avLst/>
          </a:prstGeom>
        </p:spPr>
        <p:txBody>
          <a:bodyPr anchor="t" rtlCol="false" tIns="0" lIns="0" bIns="0" rIns="0">
            <a:spAutoFit/>
          </a:bodyPr>
          <a:lstStyle/>
          <a:p>
            <a:pPr>
              <a:lnSpc>
                <a:spcPts val="2556"/>
              </a:lnSpc>
            </a:pPr>
            <a:r>
              <a:rPr lang="en-US" sz="1826">
                <a:solidFill>
                  <a:srgbClr val="2C2B2D"/>
                </a:solidFill>
                <a:latin typeface="Montserrat Bold"/>
              </a:rPr>
              <a:t>Lorem ipsum dolor sit amet, consectetur adipisicing elit, sed do eiusmod tempor incididunt ut labore et dolore magna aliqua.</a:t>
            </a:r>
          </a:p>
        </p:txBody>
      </p:sp>
      <p:sp>
        <p:nvSpPr>
          <p:cNvPr name="TextBox 32" id="32"/>
          <p:cNvSpPr txBox="true"/>
          <p:nvPr/>
        </p:nvSpPr>
        <p:spPr>
          <a:xfrm rot="0">
            <a:off x="12240154" y="8037242"/>
            <a:ext cx="5008891" cy="1265064"/>
          </a:xfrm>
          <a:prstGeom prst="rect">
            <a:avLst/>
          </a:prstGeom>
        </p:spPr>
        <p:txBody>
          <a:bodyPr anchor="t" rtlCol="false" tIns="0" lIns="0" bIns="0" rIns="0">
            <a:spAutoFit/>
          </a:bodyPr>
          <a:lstStyle/>
          <a:p>
            <a:pPr>
              <a:lnSpc>
                <a:spcPts val="2556"/>
              </a:lnSpc>
            </a:pPr>
            <a:r>
              <a:rPr lang="en-US" sz="1826">
                <a:solidFill>
                  <a:srgbClr val="2C2B2D"/>
                </a:solidFill>
                <a:latin typeface="Montserrat Bold"/>
              </a:rPr>
              <a:t>Lorem ipsum dolor sit amet, consectetur adipisicing elit, sed do eiusmod tempor incididunt ut labore et dolore magna aliqua.</a:t>
            </a:r>
          </a:p>
        </p:txBody>
      </p:sp>
      <p:grpSp>
        <p:nvGrpSpPr>
          <p:cNvPr name="Group 33" id="33"/>
          <p:cNvGrpSpPr/>
          <p:nvPr/>
        </p:nvGrpSpPr>
        <p:grpSpPr>
          <a:xfrm rot="0">
            <a:off x="10159941" y="3399334"/>
            <a:ext cx="1520287" cy="1520287"/>
            <a:chOff x="0" y="0"/>
            <a:chExt cx="2027049" cy="2027049"/>
          </a:xfrm>
        </p:grpSpPr>
        <p:sp>
          <p:nvSpPr>
            <p:cNvPr name="TextBox 34" id="34"/>
            <p:cNvSpPr txBox="true"/>
            <p:nvPr/>
          </p:nvSpPr>
          <p:spPr>
            <a:xfrm rot="0">
              <a:off x="545365" y="678627"/>
              <a:ext cx="936320" cy="622171"/>
            </a:xfrm>
            <a:prstGeom prst="rect">
              <a:avLst/>
            </a:prstGeom>
          </p:spPr>
          <p:txBody>
            <a:bodyPr anchor="t" rtlCol="false" tIns="0" lIns="0" bIns="0" rIns="0">
              <a:spAutoFit/>
            </a:bodyPr>
            <a:lstStyle/>
            <a:p>
              <a:pPr algn="ctr">
                <a:lnSpc>
                  <a:spcPts val="3972"/>
                </a:lnSpc>
              </a:pPr>
              <a:r>
                <a:rPr lang="en-US" sz="2837">
                  <a:solidFill>
                    <a:srgbClr val="000000"/>
                  </a:solidFill>
                  <a:latin typeface="Open Sans Light"/>
                </a:rPr>
                <a:t>65%</a:t>
              </a:r>
            </a:p>
          </p:txBody>
        </p:sp>
        <p:grpSp>
          <p:nvGrpSpPr>
            <p:cNvPr name="Group 35" id="35"/>
            <p:cNvGrpSpPr>
              <a:grpSpLocks noChangeAspect="true"/>
            </p:cNvGrpSpPr>
            <p:nvPr/>
          </p:nvGrpSpPr>
          <p:grpSpPr>
            <a:xfrm rot="0">
              <a:off x="0" y="0"/>
              <a:ext cx="2027049" cy="2027049"/>
              <a:chOff x="0" y="0"/>
              <a:chExt cx="2540000" cy="2540000"/>
            </a:xfrm>
          </p:grpSpPr>
          <p:sp>
            <p:nvSpPr>
              <p:cNvPr name="Freeform 36" id="36"/>
              <p:cNvSpPr/>
              <p:nvPr/>
            </p:nvSpPr>
            <p:spPr>
              <a:xfrm>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2C2B2D"/>
              </a:solidFill>
            </p:spPr>
          </p:sp>
          <p:sp>
            <p:nvSpPr>
              <p:cNvPr name="Freeform 37" id="37"/>
              <p:cNvSpPr/>
              <p:nvPr/>
            </p:nvSpPr>
            <p:spPr>
              <a:xfrm>
                <a:off x="357072" y="17180"/>
                <a:ext cx="2237991" cy="2616422"/>
              </a:xfrm>
              <a:custGeom>
                <a:avLst/>
                <a:gdLst/>
                <a:ahLst/>
                <a:cxnLst/>
                <a:rect r="r" b="b" t="t" l="l"/>
                <a:pathLst>
                  <a:path h="2616422" w="2237991">
                    <a:moveTo>
                      <a:pt x="1230428" y="23148"/>
                    </a:moveTo>
                    <a:cubicBezTo>
                      <a:pt x="1734419" y="153278"/>
                      <a:pt x="2107980" y="577771"/>
                      <a:pt x="2172985" y="1094215"/>
                    </a:cubicBezTo>
                    <a:cubicBezTo>
                      <a:pt x="2237991" y="1610659"/>
                      <a:pt x="1981279" y="2114486"/>
                      <a:pt x="1525257" y="2365453"/>
                    </a:cubicBezTo>
                    <a:cubicBezTo>
                      <a:pt x="1069235" y="2616421"/>
                      <a:pt x="506240" y="2563715"/>
                      <a:pt x="104724" y="2232466"/>
                    </a:cubicBezTo>
                    <a:cubicBezTo>
                      <a:pt x="34258" y="2174859"/>
                      <a:pt x="0" y="2083952"/>
                      <a:pt x="14924" y="1994167"/>
                    </a:cubicBezTo>
                    <a:cubicBezTo>
                      <a:pt x="29847" y="1904381"/>
                      <a:pt x="91670" y="1829444"/>
                      <a:pt x="176983" y="1797730"/>
                    </a:cubicBezTo>
                    <a:cubicBezTo>
                      <a:pt x="262296" y="1766015"/>
                      <a:pt x="358057" y="1782373"/>
                      <a:pt x="428006" y="1840608"/>
                    </a:cubicBezTo>
                    <a:cubicBezTo>
                      <a:pt x="668915" y="2039357"/>
                      <a:pt x="1006712" y="2070981"/>
                      <a:pt x="1280326" y="1920400"/>
                    </a:cubicBezTo>
                    <a:cubicBezTo>
                      <a:pt x="1553938" y="1769819"/>
                      <a:pt x="1707966" y="1467524"/>
                      <a:pt x="1668962" y="1157657"/>
                    </a:cubicBezTo>
                    <a:cubicBezTo>
                      <a:pt x="1629959" y="847790"/>
                      <a:pt x="1405823" y="593095"/>
                      <a:pt x="1103428" y="515017"/>
                    </a:cubicBezTo>
                    <a:cubicBezTo>
                      <a:pt x="1015200" y="492657"/>
                      <a:pt x="945680" y="424799"/>
                      <a:pt x="921192" y="337138"/>
                    </a:cubicBezTo>
                    <a:cubicBezTo>
                      <a:pt x="896704" y="249478"/>
                      <a:pt x="920990" y="155414"/>
                      <a:pt x="984856" y="90567"/>
                    </a:cubicBezTo>
                    <a:cubicBezTo>
                      <a:pt x="1048722" y="25719"/>
                      <a:pt x="1142404" y="0"/>
                      <a:pt x="1230428" y="23148"/>
                    </a:cubicBezTo>
                    <a:close/>
                  </a:path>
                </a:pathLst>
              </a:custGeom>
              <a:solidFill>
                <a:srgbClr val="D85300"/>
              </a:solidFill>
            </p:spPr>
          </p:sp>
        </p:grpSp>
      </p:grpSp>
      <p:grpSp>
        <p:nvGrpSpPr>
          <p:cNvPr name="Group 38" id="38"/>
          <p:cNvGrpSpPr/>
          <p:nvPr/>
        </p:nvGrpSpPr>
        <p:grpSpPr>
          <a:xfrm rot="0">
            <a:off x="10159941" y="5589981"/>
            <a:ext cx="1520287" cy="1520287"/>
            <a:chOff x="0" y="0"/>
            <a:chExt cx="2027049" cy="2027049"/>
          </a:xfrm>
        </p:grpSpPr>
        <p:sp>
          <p:nvSpPr>
            <p:cNvPr name="TextBox 39" id="39"/>
            <p:cNvSpPr txBox="true"/>
            <p:nvPr/>
          </p:nvSpPr>
          <p:spPr>
            <a:xfrm rot="0">
              <a:off x="545365" y="678627"/>
              <a:ext cx="936320" cy="622171"/>
            </a:xfrm>
            <a:prstGeom prst="rect">
              <a:avLst/>
            </a:prstGeom>
          </p:spPr>
          <p:txBody>
            <a:bodyPr anchor="t" rtlCol="false" tIns="0" lIns="0" bIns="0" rIns="0">
              <a:spAutoFit/>
            </a:bodyPr>
            <a:lstStyle/>
            <a:p>
              <a:pPr algn="ctr">
                <a:lnSpc>
                  <a:spcPts val="3972"/>
                </a:lnSpc>
              </a:pPr>
              <a:r>
                <a:rPr lang="en-US" sz="2837">
                  <a:solidFill>
                    <a:srgbClr val="000000"/>
                  </a:solidFill>
                  <a:latin typeface="Open Sans Light"/>
                </a:rPr>
                <a:t>75%</a:t>
              </a:r>
            </a:p>
          </p:txBody>
        </p:sp>
        <p:grpSp>
          <p:nvGrpSpPr>
            <p:cNvPr name="Group 40" id="40"/>
            <p:cNvGrpSpPr>
              <a:grpSpLocks noChangeAspect="true"/>
            </p:cNvGrpSpPr>
            <p:nvPr/>
          </p:nvGrpSpPr>
          <p:grpSpPr>
            <a:xfrm rot="0">
              <a:off x="0" y="0"/>
              <a:ext cx="2027049" cy="2027049"/>
              <a:chOff x="0" y="0"/>
              <a:chExt cx="2540000" cy="2540000"/>
            </a:xfrm>
          </p:grpSpPr>
          <p:sp>
            <p:nvSpPr>
              <p:cNvPr name="Freeform 41" id="41"/>
              <p:cNvSpPr/>
              <p:nvPr/>
            </p:nvSpPr>
            <p:spPr>
              <a:xfrm>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2C2B2D"/>
              </a:solidFill>
            </p:spPr>
          </p:sp>
          <p:sp>
            <p:nvSpPr>
              <p:cNvPr name="Freeform 42" id="42"/>
              <p:cNvSpPr/>
              <p:nvPr/>
            </p:nvSpPr>
            <p:spPr>
              <a:xfrm>
                <a:off x="17180" y="17180"/>
                <a:ext cx="2570413" cy="2570413"/>
              </a:xfrm>
              <a:custGeom>
                <a:avLst/>
                <a:gdLst/>
                <a:ahLst/>
                <a:cxnLst/>
                <a:rect r="r" b="b" t="t" l="l"/>
                <a:pathLst>
                  <a:path h="2570413" w="2570413">
                    <a:moveTo>
                      <a:pt x="1570320" y="23148"/>
                    </a:moveTo>
                    <a:cubicBezTo>
                      <a:pt x="2169896" y="177958"/>
                      <a:pt x="2570413" y="742618"/>
                      <a:pt x="2518318" y="1359662"/>
                    </a:cubicBezTo>
                    <a:cubicBezTo>
                      <a:pt x="2466223" y="1976705"/>
                      <a:pt x="1976705" y="2466223"/>
                      <a:pt x="1359662" y="2518318"/>
                    </a:cubicBezTo>
                    <a:cubicBezTo>
                      <a:pt x="742618" y="2570413"/>
                      <a:pt x="177958" y="2169896"/>
                      <a:pt x="23148" y="1570320"/>
                    </a:cubicBezTo>
                    <a:cubicBezTo>
                      <a:pt x="0" y="1482296"/>
                      <a:pt x="25719" y="1388614"/>
                      <a:pt x="90567" y="1324748"/>
                    </a:cubicBezTo>
                    <a:cubicBezTo>
                      <a:pt x="155414" y="1260882"/>
                      <a:pt x="249478" y="1236596"/>
                      <a:pt x="337138" y="1261084"/>
                    </a:cubicBezTo>
                    <a:cubicBezTo>
                      <a:pt x="424799" y="1285572"/>
                      <a:pt x="492657" y="1355092"/>
                      <a:pt x="515017" y="1443320"/>
                    </a:cubicBezTo>
                    <a:cubicBezTo>
                      <a:pt x="607903" y="1803065"/>
                      <a:pt x="946699" y="2043376"/>
                      <a:pt x="1316925" y="2012119"/>
                    </a:cubicBezTo>
                    <a:cubicBezTo>
                      <a:pt x="1687151" y="1980862"/>
                      <a:pt x="1980862" y="1687151"/>
                      <a:pt x="2012119" y="1316925"/>
                    </a:cubicBezTo>
                    <a:cubicBezTo>
                      <a:pt x="2043376" y="946699"/>
                      <a:pt x="1803065" y="607903"/>
                      <a:pt x="1443320" y="515017"/>
                    </a:cubicBezTo>
                    <a:cubicBezTo>
                      <a:pt x="1355092" y="492657"/>
                      <a:pt x="1285572" y="424799"/>
                      <a:pt x="1261084" y="337138"/>
                    </a:cubicBezTo>
                    <a:cubicBezTo>
                      <a:pt x="1236596" y="249478"/>
                      <a:pt x="1260882" y="155414"/>
                      <a:pt x="1324748" y="90567"/>
                    </a:cubicBezTo>
                    <a:cubicBezTo>
                      <a:pt x="1388614" y="25719"/>
                      <a:pt x="1482296" y="0"/>
                      <a:pt x="1570320" y="23148"/>
                    </a:cubicBezTo>
                    <a:close/>
                  </a:path>
                </a:pathLst>
              </a:custGeom>
              <a:solidFill>
                <a:srgbClr val="D85300"/>
              </a:solidFill>
            </p:spPr>
          </p:sp>
        </p:grpSp>
      </p:grpSp>
      <p:grpSp>
        <p:nvGrpSpPr>
          <p:cNvPr name="Group 43" id="43"/>
          <p:cNvGrpSpPr/>
          <p:nvPr/>
        </p:nvGrpSpPr>
        <p:grpSpPr>
          <a:xfrm rot="0">
            <a:off x="10159941" y="7738013"/>
            <a:ext cx="1520287" cy="1520287"/>
            <a:chOff x="0" y="0"/>
            <a:chExt cx="2027049" cy="2027049"/>
          </a:xfrm>
        </p:grpSpPr>
        <p:sp>
          <p:nvSpPr>
            <p:cNvPr name="TextBox 44" id="44"/>
            <p:cNvSpPr txBox="true"/>
            <p:nvPr/>
          </p:nvSpPr>
          <p:spPr>
            <a:xfrm rot="0">
              <a:off x="545365" y="678627"/>
              <a:ext cx="936320" cy="622171"/>
            </a:xfrm>
            <a:prstGeom prst="rect">
              <a:avLst/>
            </a:prstGeom>
          </p:spPr>
          <p:txBody>
            <a:bodyPr anchor="t" rtlCol="false" tIns="0" lIns="0" bIns="0" rIns="0">
              <a:spAutoFit/>
            </a:bodyPr>
            <a:lstStyle/>
            <a:p>
              <a:pPr algn="ctr">
                <a:lnSpc>
                  <a:spcPts val="3972"/>
                </a:lnSpc>
              </a:pPr>
              <a:r>
                <a:rPr lang="en-US" sz="2837">
                  <a:solidFill>
                    <a:srgbClr val="000000"/>
                  </a:solidFill>
                  <a:latin typeface="Open Sans Light"/>
                </a:rPr>
                <a:t>80%</a:t>
              </a:r>
            </a:p>
          </p:txBody>
        </p:sp>
        <p:grpSp>
          <p:nvGrpSpPr>
            <p:cNvPr name="Group 45" id="45"/>
            <p:cNvGrpSpPr>
              <a:grpSpLocks noChangeAspect="true"/>
            </p:cNvGrpSpPr>
            <p:nvPr/>
          </p:nvGrpSpPr>
          <p:grpSpPr>
            <a:xfrm rot="0">
              <a:off x="0" y="0"/>
              <a:ext cx="2027049" cy="2027049"/>
              <a:chOff x="0" y="0"/>
              <a:chExt cx="2540000" cy="2540000"/>
            </a:xfrm>
          </p:grpSpPr>
          <p:sp>
            <p:nvSpPr>
              <p:cNvPr name="Freeform 46" id="46"/>
              <p:cNvSpPr/>
              <p:nvPr/>
            </p:nvSpPr>
            <p:spPr>
              <a:xfrm>
                <a:off x="-62725" y="-2035"/>
                <a:ext cx="2665449" cy="2544070"/>
              </a:xfrm>
              <a:custGeom>
                <a:avLst/>
                <a:gdLst/>
                <a:ahLst/>
                <a:cxnLst/>
                <a:rect r="r" b="b" t="t" l="l"/>
                <a:pathLst>
                  <a:path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510035"/>
                    </a:lnTo>
                    <a:cubicBezTo>
                      <a:pt x="1059677" y="508814"/>
                      <a:pt x="806846" y="653783"/>
                      <a:pt x="669968" y="890048"/>
                    </a:cubicBezTo>
                    <a:cubicBezTo>
                      <a:pt x="533090" y="1126313"/>
                      <a:pt x="533090" y="1417757"/>
                      <a:pt x="669968" y="1654022"/>
                    </a:cubicBezTo>
                    <a:cubicBezTo>
                      <a:pt x="806846" y="1890287"/>
                      <a:pt x="1059677" y="2035256"/>
                      <a:pt x="1332725" y="2034035"/>
                    </a:cubicBezTo>
                    <a:cubicBezTo>
                      <a:pt x="1605773" y="2035256"/>
                      <a:pt x="1858604" y="1890287"/>
                      <a:pt x="1995482" y="1654022"/>
                    </a:cubicBezTo>
                    <a:cubicBezTo>
                      <a:pt x="2132360" y="1417757"/>
                      <a:pt x="2132360" y="1126313"/>
                      <a:pt x="1995482" y="890048"/>
                    </a:cubicBezTo>
                    <a:cubicBezTo>
                      <a:pt x="1858604" y="653783"/>
                      <a:pt x="1605773" y="508814"/>
                      <a:pt x="1332725" y="510035"/>
                    </a:cubicBezTo>
                    <a:close/>
                  </a:path>
                </a:pathLst>
              </a:custGeom>
              <a:solidFill>
                <a:srgbClr val="2C2B2D"/>
              </a:solidFill>
            </p:spPr>
          </p:sp>
          <p:sp>
            <p:nvSpPr>
              <p:cNvPr name="Freeform 47" id="47"/>
              <p:cNvSpPr/>
              <p:nvPr/>
            </p:nvSpPr>
            <p:spPr>
              <a:xfrm>
                <a:off x="-38765" y="17180"/>
                <a:ext cx="2682004" cy="2596551"/>
              </a:xfrm>
              <a:custGeom>
                <a:avLst/>
                <a:gdLst/>
                <a:ahLst/>
                <a:cxnLst/>
                <a:rect r="r" b="b" t="t" l="l"/>
                <a:pathLst>
                  <a:path h="2596551" w="2682004">
                    <a:moveTo>
                      <a:pt x="1626265" y="23148"/>
                    </a:moveTo>
                    <a:cubicBezTo>
                      <a:pt x="2274986" y="190647"/>
                      <a:pt x="2682004" y="833284"/>
                      <a:pt x="2556162" y="1491357"/>
                    </a:cubicBezTo>
                    <a:cubicBezTo>
                      <a:pt x="2430321" y="2149429"/>
                      <a:pt x="1814911" y="2596550"/>
                      <a:pt x="1150160" y="2512877"/>
                    </a:cubicBezTo>
                    <a:cubicBezTo>
                      <a:pt x="485409" y="2429204"/>
                      <a:pt x="0" y="1843522"/>
                      <a:pt x="41164" y="1174791"/>
                    </a:cubicBezTo>
                    <a:cubicBezTo>
                      <a:pt x="46350" y="1083922"/>
                      <a:pt x="99760" y="1002773"/>
                      <a:pt x="181169" y="962072"/>
                    </a:cubicBezTo>
                    <a:cubicBezTo>
                      <a:pt x="262579" y="921371"/>
                      <a:pt x="359543" y="927340"/>
                      <a:pt x="435346" y="977718"/>
                    </a:cubicBezTo>
                    <a:cubicBezTo>
                      <a:pt x="511149" y="1028097"/>
                      <a:pt x="554203" y="1115183"/>
                      <a:pt x="548205" y="1206003"/>
                    </a:cubicBezTo>
                    <a:cubicBezTo>
                      <a:pt x="523506" y="1607241"/>
                      <a:pt x="814751" y="1958651"/>
                      <a:pt x="1213602" y="2008854"/>
                    </a:cubicBezTo>
                    <a:cubicBezTo>
                      <a:pt x="1612453" y="2059058"/>
                      <a:pt x="1981699" y="1790785"/>
                      <a:pt x="2057203" y="1395942"/>
                    </a:cubicBezTo>
                    <a:cubicBezTo>
                      <a:pt x="2132708" y="1001099"/>
                      <a:pt x="1888498" y="615516"/>
                      <a:pt x="1499265" y="515017"/>
                    </a:cubicBezTo>
                    <a:cubicBezTo>
                      <a:pt x="1411037" y="492657"/>
                      <a:pt x="1341517" y="424799"/>
                      <a:pt x="1317029" y="337138"/>
                    </a:cubicBezTo>
                    <a:cubicBezTo>
                      <a:pt x="1292541" y="249478"/>
                      <a:pt x="1316827" y="155414"/>
                      <a:pt x="1380693" y="90567"/>
                    </a:cubicBezTo>
                    <a:cubicBezTo>
                      <a:pt x="1444559" y="25719"/>
                      <a:pt x="1538241" y="0"/>
                      <a:pt x="1626265" y="23148"/>
                    </a:cubicBezTo>
                    <a:close/>
                  </a:path>
                </a:pathLst>
              </a:custGeom>
              <a:solidFill>
                <a:srgbClr val="D85300"/>
              </a:solidFill>
            </p:spPr>
          </p:sp>
        </p:gr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0" y="0"/>
            <a:ext cx="3464907" cy="3427108"/>
          </a:xfrm>
          <a:prstGeom prst="rect">
            <a:avLst/>
          </a:prstGeom>
        </p:spPr>
      </p:pic>
      <p:grpSp>
        <p:nvGrpSpPr>
          <p:cNvPr name="Group 3" id="3"/>
          <p:cNvGrpSpPr>
            <a:grpSpLocks noChangeAspect="true"/>
          </p:cNvGrpSpPr>
          <p:nvPr/>
        </p:nvGrpSpPr>
        <p:grpSpPr>
          <a:xfrm rot="0">
            <a:off x="900822" y="1259762"/>
            <a:ext cx="4069396" cy="7767475"/>
            <a:chOff x="0" y="0"/>
            <a:chExt cx="15755620" cy="30073600"/>
          </a:xfrm>
        </p:grpSpPr>
        <p:sp>
          <p:nvSpPr>
            <p:cNvPr name="Freeform 4" id="4"/>
            <p:cNvSpPr/>
            <p:nvPr/>
          </p:nvSpPr>
          <p:spPr>
            <a:xfrm>
              <a:off x="571500" y="615950"/>
              <a:ext cx="14612620" cy="28841700"/>
            </a:xfrm>
            <a:custGeom>
              <a:avLst/>
              <a:gdLst/>
              <a:ahLst/>
              <a:cxnLst/>
              <a:rect r="r" b="b" t="t" l="l"/>
              <a:pathLst>
                <a:path h="28841700" w="14612620">
                  <a:moveTo>
                    <a:pt x="13270230" y="28841700"/>
                  </a:moveTo>
                  <a:lnTo>
                    <a:pt x="1342390" y="28841700"/>
                  </a:lnTo>
                  <a:cubicBezTo>
                    <a:pt x="600710" y="28841700"/>
                    <a:pt x="0" y="28240989"/>
                    <a:pt x="0" y="27499311"/>
                  </a:cubicBezTo>
                  <a:lnTo>
                    <a:pt x="0" y="1342390"/>
                  </a:lnTo>
                  <a:cubicBezTo>
                    <a:pt x="0" y="600710"/>
                    <a:pt x="600710" y="0"/>
                    <a:pt x="1342390" y="0"/>
                  </a:cubicBezTo>
                  <a:lnTo>
                    <a:pt x="13270230" y="0"/>
                  </a:lnTo>
                  <a:cubicBezTo>
                    <a:pt x="14011911" y="0"/>
                    <a:pt x="14612620" y="600710"/>
                    <a:pt x="14612620" y="1342390"/>
                  </a:cubicBezTo>
                  <a:lnTo>
                    <a:pt x="14612620" y="27498039"/>
                  </a:lnTo>
                  <a:cubicBezTo>
                    <a:pt x="14612620" y="28240989"/>
                    <a:pt x="14011911" y="28841700"/>
                    <a:pt x="13270230" y="28841700"/>
                  </a:cubicBezTo>
                  <a:close/>
                </a:path>
              </a:pathLst>
            </a:custGeom>
            <a:blipFill>
              <a:blip r:embed="rId4"/>
              <a:stretch>
                <a:fillRect l="-29800" r="-31306" t="0" b="0"/>
              </a:stretch>
            </a:blipFill>
          </p:spPr>
        </p:sp>
        <p:sp>
          <p:nvSpPr>
            <p:cNvPr name="Freeform 5" id="5"/>
            <p:cNvSpPr/>
            <p:nvPr/>
          </p:nvSpPr>
          <p:spPr>
            <a:xfrm>
              <a:off x="0" y="0"/>
              <a:ext cx="15755620" cy="30074871"/>
            </a:xfrm>
            <a:custGeom>
              <a:avLst/>
              <a:gdLst/>
              <a:ahLst/>
              <a:cxnLst/>
              <a:rect r="r" b="b" t="t" l="l"/>
              <a:pathLst>
                <a:path h="30074871" w="15755620">
                  <a:moveTo>
                    <a:pt x="0" y="0"/>
                  </a:moveTo>
                  <a:lnTo>
                    <a:pt x="15755620" y="0"/>
                  </a:lnTo>
                  <a:lnTo>
                    <a:pt x="15755620" y="30074871"/>
                  </a:lnTo>
                  <a:lnTo>
                    <a:pt x="0" y="30074871"/>
                  </a:lnTo>
                  <a:close/>
                </a:path>
              </a:pathLst>
            </a:custGeom>
            <a:blipFill>
              <a:blip r:embed="rId5"/>
              <a:stretch>
                <a:fillRect l="-27" r="-27" t="0" b="0"/>
              </a:stretch>
            </a:blipFill>
          </p:spPr>
        </p:sp>
      </p:grpSp>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329023" y="660681"/>
            <a:ext cx="2221812" cy="2408469"/>
          </a:xfrm>
          <a:prstGeom prst="rect">
            <a:avLst/>
          </a:prstGeom>
        </p:spPr>
      </p:pic>
      <p:grpSp>
        <p:nvGrpSpPr>
          <p:cNvPr name="Group 7" id="7"/>
          <p:cNvGrpSpPr/>
          <p:nvPr/>
        </p:nvGrpSpPr>
        <p:grpSpPr>
          <a:xfrm rot="0">
            <a:off x="5936404" y="-264311"/>
            <a:ext cx="3086100" cy="1031992"/>
            <a:chOff x="0" y="0"/>
            <a:chExt cx="812800" cy="271800"/>
          </a:xfrm>
        </p:grpSpPr>
        <p:sp>
          <p:nvSpPr>
            <p:cNvPr name="Freeform 8" id="8"/>
            <p:cNvSpPr/>
            <p:nvPr/>
          </p:nvSpPr>
          <p:spPr>
            <a:xfrm>
              <a:off x="0" y="0"/>
              <a:ext cx="812800" cy="271800"/>
            </a:xfrm>
            <a:custGeom>
              <a:avLst/>
              <a:gdLst/>
              <a:ahLst/>
              <a:cxnLst/>
              <a:rect r="r" b="b" t="t" l="l"/>
              <a:pathLst>
                <a:path h="271800" w="812800">
                  <a:moveTo>
                    <a:pt x="0" y="0"/>
                  </a:moveTo>
                  <a:lnTo>
                    <a:pt x="812800" y="0"/>
                  </a:lnTo>
                  <a:lnTo>
                    <a:pt x="812800" y="271800"/>
                  </a:lnTo>
                  <a:lnTo>
                    <a:pt x="0" y="271800"/>
                  </a:lnTo>
                  <a:close/>
                </a:path>
              </a:pathLst>
            </a:custGeom>
            <a:solidFill>
              <a:srgbClr val="2C2B2D">
                <a:alpha val="64706"/>
              </a:srgbClr>
            </a:solidFill>
          </p:spPr>
        </p:sp>
        <p:sp>
          <p:nvSpPr>
            <p:cNvPr name="TextBox 9" id="9"/>
            <p:cNvSpPr txBox="true"/>
            <p:nvPr/>
          </p:nvSpPr>
          <p:spPr>
            <a:xfrm>
              <a:off x="0" y="0"/>
              <a:ext cx="812800" cy="812800"/>
            </a:xfrm>
            <a:prstGeom prst="rect">
              <a:avLst/>
            </a:prstGeom>
          </p:spPr>
          <p:txBody>
            <a:bodyPr anchor="ctr" rtlCol="false" tIns="50800" lIns="50800" bIns="50800" rIns="50800"/>
            <a:lstStyle/>
            <a:p>
              <a:pPr algn="ctr">
                <a:lnSpc>
                  <a:spcPts val="1758"/>
                </a:lnSpc>
              </a:pPr>
            </a:p>
          </p:txBody>
        </p:sp>
      </p:grpSp>
      <p:grpSp>
        <p:nvGrpSpPr>
          <p:cNvPr name="Group 10" id="10"/>
          <p:cNvGrpSpPr/>
          <p:nvPr/>
        </p:nvGrpSpPr>
        <p:grpSpPr>
          <a:xfrm rot="0">
            <a:off x="693402" y="9539678"/>
            <a:ext cx="3086100" cy="1031992"/>
            <a:chOff x="0" y="0"/>
            <a:chExt cx="812800" cy="271800"/>
          </a:xfrm>
        </p:grpSpPr>
        <p:sp>
          <p:nvSpPr>
            <p:cNvPr name="Freeform 11" id="11"/>
            <p:cNvSpPr/>
            <p:nvPr/>
          </p:nvSpPr>
          <p:spPr>
            <a:xfrm>
              <a:off x="0" y="0"/>
              <a:ext cx="812800" cy="271800"/>
            </a:xfrm>
            <a:custGeom>
              <a:avLst/>
              <a:gdLst/>
              <a:ahLst/>
              <a:cxnLst/>
              <a:rect r="r" b="b" t="t" l="l"/>
              <a:pathLst>
                <a:path h="271800" w="812800">
                  <a:moveTo>
                    <a:pt x="0" y="0"/>
                  </a:moveTo>
                  <a:lnTo>
                    <a:pt x="812800" y="0"/>
                  </a:lnTo>
                  <a:lnTo>
                    <a:pt x="812800" y="271800"/>
                  </a:lnTo>
                  <a:lnTo>
                    <a:pt x="0" y="271800"/>
                  </a:lnTo>
                  <a:close/>
                </a:path>
              </a:pathLst>
            </a:custGeom>
            <a:solidFill>
              <a:srgbClr val="2C2B2D">
                <a:alpha val="64706"/>
              </a:srgbClr>
            </a:solidFill>
          </p:spPr>
        </p:sp>
        <p:sp>
          <p:nvSpPr>
            <p:cNvPr name="TextBox 12" id="12"/>
            <p:cNvSpPr txBox="true"/>
            <p:nvPr/>
          </p:nvSpPr>
          <p:spPr>
            <a:xfrm>
              <a:off x="0" y="0"/>
              <a:ext cx="812800" cy="812800"/>
            </a:xfrm>
            <a:prstGeom prst="rect">
              <a:avLst/>
            </a:prstGeom>
          </p:spPr>
          <p:txBody>
            <a:bodyPr anchor="ctr" rtlCol="false" tIns="50800" lIns="50800" bIns="50800" rIns="50800"/>
            <a:lstStyle/>
            <a:p>
              <a:pPr algn="ctr">
                <a:lnSpc>
                  <a:spcPts val="1758"/>
                </a:lnSpc>
              </a:pPr>
            </a:p>
          </p:txBody>
        </p:sp>
      </p:grpSp>
      <p:grpSp>
        <p:nvGrpSpPr>
          <p:cNvPr name="Group 13" id="13"/>
          <p:cNvGrpSpPr/>
          <p:nvPr/>
        </p:nvGrpSpPr>
        <p:grpSpPr>
          <a:xfrm rot="0">
            <a:off x="6149850" y="1422882"/>
            <a:ext cx="699042" cy="699042"/>
            <a:chOff x="0" y="0"/>
            <a:chExt cx="812800" cy="812800"/>
          </a:xfrm>
        </p:grpSpPr>
        <p:sp>
          <p:nvSpPr>
            <p:cNvPr name="Freeform 14" id="1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85300"/>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6" id="16"/>
          <p:cNvSpPr/>
          <p:nvPr/>
        </p:nvSpPr>
        <p:spPr>
          <a:xfrm rot="0">
            <a:off x="6442221" y="3021524"/>
            <a:ext cx="4520815" cy="0"/>
          </a:xfrm>
          <a:prstGeom prst="line">
            <a:avLst/>
          </a:prstGeom>
          <a:ln cap="flat" w="47625">
            <a:solidFill>
              <a:srgbClr val="D85300"/>
            </a:solidFill>
            <a:prstDash val="solid"/>
            <a:headEnd type="none" len="sm" w="sm"/>
            <a:tailEnd type="none" len="sm" w="sm"/>
          </a:ln>
        </p:spPr>
      </p:sp>
      <p:pic>
        <p:nvPicPr>
          <p:cNvPr name="Picture 17" id="1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442221" y="3427108"/>
            <a:ext cx="747343" cy="747343"/>
          </a:xfrm>
          <a:prstGeom prst="rect">
            <a:avLst/>
          </a:prstGeom>
        </p:spPr>
      </p:pic>
      <p:pic>
        <p:nvPicPr>
          <p:cNvPr name="Picture 18" id="1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6442221" y="4527204"/>
            <a:ext cx="747343" cy="747343"/>
          </a:xfrm>
          <a:prstGeom prst="rect">
            <a:avLst/>
          </a:prstGeom>
        </p:spPr>
      </p:pic>
      <p:pic>
        <p:nvPicPr>
          <p:cNvPr name="Picture 19" id="1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6442221" y="5626972"/>
            <a:ext cx="747343" cy="747343"/>
          </a:xfrm>
          <a:prstGeom prst="rect">
            <a:avLst/>
          </a:prstGeom>
        </p:spPr>
      </p:pic>
      <p:pic>
        <p:nvPicPr>
          <p:cNvPr name="Picture 20" id="20"/>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6442221" y="6783890"/>
            <a:ext cx="747343" cy="747343"/>
          </a:xfrm>
          <a:prstGeom prst="rect">
            <a:avLst/>
          </a:prstGeom>
        </p:spPr>
      </p:pic>
      <p:pic>
        <p:nvPicPr>
          <p:cNvPr name="Picture 21" id="21"/>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6074360" y="9027238"/>
            <a:ext cx="2213640" cy="1259762"/>
          </a:xfrm>
          <a:prstGeom prst="rect">
            <a:avLst/>
          </a:prstGeom>
        </p:spPr>
      </p:pic>
      <p:grpSp>
        <p:nvGrpSpPr>
          <p:cNvPr name="Group 22" id="22"/>
          <p:cNvGrpSpPr/>
          <p:nvPr/>
        </p:nvGrpSpPr>
        <p:grpSpPr>
          <a:xfrm rot="0">
            <a:off x="18080566" y="3600450"/>
            <a:ext cx="414868" cy="3086100"/>
            <a:chOff x="0" y="0"/>
            <a:chExt cx="109266" cy="812800"/>
          </a:xfrm>
        </p:grpSpPr>
        <p:sp>
          <p:nvSpPr>
            <p:cNvPr name="Freeform 23" id="23"/>
            <p:cNvSpPr/>
            <p:nvPr/>
          </p:nvSpPr>
          <p:spPr>
            <a:xfrm>
              <a:off x="0" y="0"/>
              <a:ext cx="109266" cy="812800"/>
            </a:xfrm>
            <a:custGeom>
              <a:avLst/>
              <a:gdLst/>
              <a:ahLst/>
              <a:cxnLst/>
              <a:rect r="r" b="b" t="t" l="l"/>
              <a:pathLst>
                <a:path h="812800" w="109266">
                  <a:moveTo>
                    <a:pt x="0" y="0"/>
                  </a:moveTo>
                  <a:lnTo>
                    <a:pt x="109266" y="0"/>
                  </a:lnTo>
                  <a:lnTo>
                    <a:pt x="109266" y="812800"/>
                  </a:lnTo>
                  <a:lnTo>
                    <a:pt x="0" y="812800"/>
                  </a:lnTo>
                  <a:close/>
                </a:path>
              </a:pathLst>
            </a:custGeom>
            <a:solidFill>
              <a:srgbClr val="D85300"/>
            </a:solidFill>
          </p:spPr>
        </p:sp>
        <p:sp>
          <p:nvSpPr>
            <p:cNvPr name="TextBox 24" id="24"/>
            <p:cNvSpPr txBox="true"/>
            <p:nvPr/>
          </p:nvSpPr>
          <p:spPr>
            <a:xfrm>
              <a:off x="0" y="19050"/>
              <a:ext cx="812800" cy="793750"/>
            </a:xfrm>
            <a:prstGeom prst="rect">
              <a:avLst/>
            </a:prstGeom>
          </p:spPr>
          <p:txBody>
            <a:bodyPr anchor="ctr" rtlCol="false" tIns="50800" lIns="50800" bIns="50800" rIns="50800"/>
            <a:lstStyle/>
            <a:p>
              <a:pPr algn="ctr">
                <a:lnSpc>
                  <a:spcPts val="2787"/>
                </a:lnSpc>
              </a:pPr>
            </a:p>
          </p:txBody>
        </p:sp>
      </p:grpSp>
      <p:sp>
        <p:nvSpPr>
          <p:cNvPr name="TextBox 25" id="25"/>
          <p:cNvSpPr txBox="true"/>
          <p:nvPr/>
        </p:nvSpPr>
        <p:spPr>
          <a:xfrm rot="0">
            <a:off x="6442221" y="1681144"/>
            <a:ext cx="5903083" cy="1340380"/>
          </a:xfrm>
          <a:prstGeom prst="rect">
            <a:avLst/>
          </a:prstGeom>
        </p:spPr>
        <p:txBody>
          <a:bodyPr anchor="t" rtlCol="false" tIns="0" lIns="0" bIns="0" rIns="0">
            <a:spAutoFit/>
          </a:bodyPr>
          <a:lstStyle/>
          <a:p>
            <a:pPr>
              <a:lnSpc>
                <a:spcPts val="5304"/>
              </a:lnSpc>
              <a:spcBef>
                <a:spcPct val="0"/>
              </a:spcBef>
            </a:pPr>
            <a:r>
              <a:rPr lang="en-US" sz="4652">
                <a:solidFill>
                  <a:srgbClr val="2C2B2D"/>
                </a:solidFill>
                <a:latin typeface="Montserrat Extra-Bold"/>
              </a:rPr>
              <a:t>CONTACT INFORMATION</a:t>
            </a:r>
          </a:p>
        </p:txBody>
      </p:sp>
      <p:sp>
        <p:nvSpPr>
          <p:cNvPr name="TextBox 26" id="26"/>
          <p:cNvSpPr txBox="true"/>
          <p:nvPr/>
        </p:nvSpPr>
        <p:spPr>
          <a:xfrm rot="0">
            <a:off x="7650859" y="3634316"/>
            <a:ext cx="4151393" cy="351977"/>
          </a:xfrm>
          <a:prstGeom prst="rect">
            <a:avLst/>
          </a:prstGeom>
        </p:spPr>
        <p:txBody>
          <a:bodyPr anchor="t" rtlCol="false" tIns="0" lIns="0" bIns="0" rIns="0">
            <a:spAutoFit/>
          </a:bodyPr>
          <a:lstStyle/>
          <a:p>
            <a:pPr>
              <a:lnSpc>
                <a:spcPts val="2787"/>
              </a:lnSpc>
              <a:spcBef>
                <a:spcPct val="0"/>
              </a:spcBef>
            </a:pPr>
            <a:r>
              <a:rPr lang="en-US" sz="2445">
                <a:solidFill>
                  <a:srgbClr val="2C2B2D"/>
                </a:solidFill>
                <a:latin typeface="Montserrat Extra-Bold"/>
              </a:rPr>
              <a:t>PHONE NUMBER</a:t>
            </a:r>
          </a:p>
        </p:txBody>
      </p:sp>
      <p:sp>
        <p:nvSpPr>
          <p:cNvPr name="TextBox 27" id="27"/>
          <p:cNvSpPr txBox="true"/>
          <p:nvPr/>
        </p:nvSpPr>
        <p:spPr>
          <a:xfrm rot="0">
            <a:off x="7650859" y="4734412"/>
            <a:ext cx="4151393" cy="351977"/>
          </a:xfrm>
          <a:prstGeom prst="rect">
            <a:avLst/>
          </a:prstGeom>
        </p:spPr>
        <p:txBody>
          <a:bodyPr anchor="t" rtlCol="false" tIns="0" lIns="0" bIns="0" rIns="0">
            <a:spAutoFit/>
          </a:bodyPr>
          <a:lstStyle/>
          <a:p>
            <a:pPr>
              <a:lnSpc>
                <a:spcPts val="2787"/>
              </a:lnSpc>
              <a:spcBef>
                <a:spcPct val="0"/>
              </a:spcBef>
            </a:pPr>
            <a:r>
              <a:rPr lang="en-US" sz="2445">
                <a:solidFill>
                  <a:srgbClr val="2C2B2D"/>
                </a:solidFill>
                <a:latin typeface="Montserrat Extra-Bold"/>
              </a:rPr>
              <a:t>EMAIL</a:t>
            </a:r>
          </a:p>
        </p:txBody>
      </p:sp>
      <p:sp>
        <p:nvSpPr>
          <p:cNvPr name="TextBox 28" id="28"/>
          <p:cNvSpPr txBox="true"/>
          <p:nvPr/>
        </p:nvSpPr>
        <p:spPr>
          <a:xfrm rot="0">
            <a:off x="7650859" y="5834180"/>
            <a:ext cx="4151393" cy="351977"/>
          </a:xfrm>
          <a:prstGeom prst="rect">
            <a:avLst/>
          </a:prstGeom>
        </p:spPr>
        <p:txBody>
          <a:bodyPr anchor="t" rtlCol="false" tIns="0" lIns="0" bIns="0" rIns="0">
            <a:spAutoFit/>
          </a:bodyPr>
          <a:lstStyle/>
          <a:p>
            <a:pPr>
              <a:lnSpc>
                <a:spcPts val="2787"/>
              </a:lnSpc>
              <a:spcBef>
                <a:spcPct val="0"/>
              </a:spcBef>
            </a:pPr>
            <a:r>
              <a:rPr lang="en-US" sz="2445">
                <a:solidFill>
                  <a:srgbClr val="2C2B2D"/>
                </a:solidFill>
                <a:latin typeface="Montserrat Extra-Bold"/>
              </a:rPr>
              <a:t>WEBSITE</a:t>
            </a:r>
          </a:p>
        </p:txBody>
      </p:sp>
      <p:sp>
        <p:nvSpPr>
          <p:cNvPr name="TextBox 29" id="29"/>
          <p:cNvSpPr txBox="true"/>
          <p:nvPr/>
        </p:nvSpPr>
        <p:spPr>
          <a:xfrm rot="0">
            <a:off x="7650859" y="6991099"/>
            <a:ext cx="4151393" cy="351977"/>
          </a:xfrm>
          <a:prstGeom prst="rect">
            <a:avLst/>
          </a:prstGeom>
        </p:spPr>
        <p:txBody>
          <a:bodyPr anchor="t" rtlCol="false" tIns="0" lIns="0" bIns="0" rIns="0">
            <a:spAutoFit/>
          </a:bodyPr>
          <a:lstStyle/>
          <a:p>
            <a:pPr>
              <a:lnSpc>
                <a:spcPts val="2787"/>
              </a:lnSpc>
              <a:spcBef>
                <a:spcPct val="0"/>
              </a:spcBef>
            </a:pPr>
            <a:r>
              <a:rPr lang="en-US" sz="2445">
                <a:solidFill>
                  <a:srgbClr val="2C2B2D"/>
                </a:solidFill>
                <a:latin typeface="Montserrat Extra-Bold"/>
              </a:rPr>
              <a:t>ADDRESS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DAFDv49X2tA</dc:identifier>
  <dcterms:modified xsi:type="dcterms:W3CDTF">2011-08-01T06:04:30Z</dcterms:modified>
  <cp:revision>1</cp:revision>
  <dc:title>Brown Minimalist And Elegant Group Project Presentation</dc:title>
</cp:coreProperties>
</file>